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2"/>
  </p:notesMasterIdLst>
  <p:sldIdLst>
    <p:sldId id="258" r:id="rId3"/>
    <p:sldId id="296" r:id="rId4"/>
    <p:sldId id="276" r:id="rId5"/>
    <p:sldId id="275" r:id="rId6"/>
    <p:sldId id="273" r:id="rId7"/>
    <p:sldId id="293" r:id="rId8"/>
    <p:sldId id="281" r:id="rId9"/>
    <p:sldId id="278" r:id="rId10"/>
    <p:sldId id="279" r:id="rId11"/>
    <p:sldId id="294" r:id="rId12"/>
    <p:sldId id="283" r:id="rId13"/>
    <p:sldId id="291" r:id="rId14"/>
    <p:sldId id="292" r:id="rId15"/>
    <p:sldId id="282" r:id="rId16"/>
    <p:sldId id="285" r:id="rId17"/>
    <p:sldId id="286" r:id="rId18"/>
    <p:sldId id="287" r:id="rId19"/>
    <p:sldId id="289" r:id="rId20"/>
    <p:sldId id="29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94662" autoAdjust="0"/>
  </p:normalViewPr>
  <p:slideViewPr>
    <p:cSldViewPr>
      <p:cViewPr>
        <p:scale>
          <a:sx n="60" d="100"/>
          <a:sy n="60" d="100"/>
        </p:scale>
        <p:origin x="-1518" y="-210"/>
      </p:cViewPr>
      <p:guideLst>
        <p:guide orient="horz" pos="2160"/>
        <p:guide pos="2880"/>
      </p:guideLst>
    </p:cSldViewPr>
  </p:slideViewPr>
  <p:outlineViewPr>
    <p:cViewPr>
      <p:scale>
        <a:sx n="33" d="100"/>
        <a:sy n="33" d="100"/>
      </p:scale>
      <p:origin x="0" y="117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D3B3C2-85BC-411A-9CEA-24DAB26F45F5}" type="doc">
      <dgm:prSet loTypeId="urn:microsoft.com/office/officeart/2005/8/layout/pyramid4" loCatId="relationship" qsTypeId="urn:microsoft.com/office/officeart/2005/8/quickstyle/3d1" qsCatId="3D" csTypeId="urn:microsoft.com/office/officeart/2005/8/colors/colorful5" csCatId="colorful" phldr="1"/>
      <dgm:spPr/>
      <dgm:t>
        <a:bodyPr/>
        <a:lstStyle/>
        <a:p>
          <a:endParaRPr lang="en-IN"/>
        </a:p>
      </dgm:t>
    </dgm:pt>
    <dgm:pt modelId="{D03620D8-2038-4A20-A19A-7F76D595FDC0}">
      <dgm:prSet phldrT="[Text]"/>
      <dgm:spPr/>
      <dgm:t>
        <a:bodyPr/>
        <a:lstStyle/>
        <a:p>
          <a:r>
            <a:rPr lang="en-US" dirty="0" smtClean="0"/>
            <a:t>Improved Data Fusion</a:t>
          </a:r>
          <a:endParaRPr lang="en-IN" dirty="0"/>
        </a:p>
      </dgm:t>
    </dgm:pt>
    <dgm:pt modelId="{DA01523C-9C35-49D0-BDDF-39BACBBA9EA9}" type="parTrans" cxnId="{C4986BE4-8857-4BD8-8F1F-4509A0C70E6E}">
      <dgm:prSet/>
      <dgm:spPr/>
      <dgm:t>
        <a:bodyPr/>
        <a:lstStyle/>
        <a:p>
          <a:endParaRPr lang="en-IN"/>
        </a:p>
      </dgm:t>
    </dgm:pt>
    <dgm:pt modelId="{972D54D5-C3E9-4050-8746-6C1CE1E32511}" type="sibTrans" cxnId="{C4986BE4-8857-4BD8-8F1F-4509A0C70E6E}">
      <dgm:prSet/>
      <dgm:spPr/>
      <dgm:t>
        <a:bodyPr/>
        <a:lstStyle/>
        <a:p>
          <a:endParaRPr lang="en-IN"/>
        </a:p>
      </dgm:t>
    </dgm:pt>
    <dgm:pt modelId="{158A71E6-185E-4FAA-B037-74BE94540D5D}">
      <dgm:prSet phldrT="[Text]" custT="1"/>
      <dgm:spPr/>
      <dgm:t>
        <a:bodyPr/>
        <a:lstStyle/>
        <a:p>
          <a:r>
            <a:rPr lang="en-US" sz="1600" dirty="0" smtClean="0"/>
            <a:t>Enhanced</a:t>
          </a:r>
        </a:p>
        <a:p>
          <a:r>
            <a:rPr lang="en-US" sz="1600" dirty="0" smtClean="0"/>
            <a:t>Performance</a:t>
          </a:r>
          <a:endParaRPr lang="en-IN" sz="1600" dirty="0"/>
        </a:p>
      </dgm:t>
    </dgm:pt>
    <dgm:pt modelId="{46EEFE6B-B599-4FBF-ACE9-72F999B7EB9C}" type="parTrans" cxnId="{CE1138BC-92B7-42E0-B06E-5A85EE75B211}">
      <dgm:prSet/>
      <dgm:spPr/>
      <dgm:t>
        <a:bodyPr/>
        <a:lstStyle/>
        <a:p>
          <a:endParaRPr lang="en-IN"/>
        </a:p>
      </dgm:t>
    </dgm:pt>
    <dgm:pt modelId="{FB79B60A-12A8-48F0-B576-D3BF2C3FA5C4}" type="sibTrans" cxnId="{CE1138BC-92B7-42E0-B06E-5A85EE75B211}">
      <dgm:prSet/>
      <dgm:spPr/>
      <dgm:t>
        <a:bodyPr/>
        <a:lstStyle/>
        <a:p>
          <a:endParaRPr lang="en-IN"/>
        </a:p>
      </dgm:t>
    </dgm:pt>
    <dgm:pt modelId="{9861EEA5-B542-413D-AEE9-83C373A23136}">
      <dgm:prSet phldrT="[Text]"/>
      <dgm:spPr/>
      <dgm:t>
        <a:bodyPr/>
        <a:lstStyle/>
        <a:p>
          <a:endParaRPr lang="en-US" dirty="0" smtClean="0"/>
        </a:p>
        <a:p>
          <a:r>
            <a:rPr lang="en-US" dirty="0" smtClean="0"/>
            <a:t>AI</a:t>
          </a:r>
          <a:endParaRPr lang="en-IN" dirty="0"/>
        </a:p>
      </dgm:t>
    </dgm:pt>
    <dgm:pt modelId="{69BABCF9-C38C-4288-9A42-9186ADDA47FC}" type="parTrans" cxnId="{57DC8A8A-AF45-49F2-B264-2D04E59536F4}">
      <dgm:prSet/>
      <dgm:spPr/>
      <dgm:t>
        <a:bodyPr/>
        <a:lstStyle/>
        <a:p>
          <a:endParaRPr lang="en-IN"/>
        </a:p>
      </dgm:t>
    </dgm:pt>
    <dgm:pt modelId="{61F9ECA4-EBEE-4A23-8170-A20C6F228BB6}" type="sibTrans" cxnId="{57DC8A8A-AF45-49F2-B264-2D04E59536F4}">
      <dgm:prSet/>
      <dgm:spPr/>
      <dgm:t>
        <a:bodyPr/>
        <a:lstStyle/>
        <a:p>
          <a:endParaRPr lang="en-IN"/>
        </a:p>
      </dgm:t>
    </dgm:pt>
    <dgm:pt modelId="{94EABD80-D890-41E9-B97E-5503683DC4EA}">
      <dgm:prSet phldrT="[Text]" custT="1"/>
      <dgm:spPr/>
      <dgm:t>
        <a:bodyPr/>
        <a:lstStyle/>
        <a:p>
          <a:r>
            <a:rPr lang="en-US" sz="1600" dirty="0" smtClean="0"/>
            <a:t>Real World Applications</a:t>
          </a:r>
          <a:endParaRPr lang="en-IN" sz="1600" dirty="0"/>
        </a:p>
      </dgm:t>
    </dgm:pt>
    <dgm:pt modelId="{B2C65375-1352-4D66-A5B8-097A73E8EADC}" type="parTrans" cxnId="{1207819D-1067-4548-9239-0279797172B3}">
      <dgm:prSet/>
      <dgm:spPr/>
      <dgm:t>
        <a:bodyPr/>
        <a:lstStyle/>
        <a:p>
          <a:endParaRPr lang="en-IN"/>
        </a:p>
      </dgm:t>
    </dgm:pt>
    <dgm:pt modelId="{78B69609-A6AC-4382-97B0-11B041DCD105}" type="sibTrans" cxnId="{1207819D-1067-4548-9239-0279797172B3}">
      <dgm:prSet/>
      <dgm:spPr/>
      <dgm:t>
        <a:bodyPr/>
        <a:lstStyle/>
        <a:p>
          <a:endParaRPr lang="en-IN"/>
        </a:p>
      </dgm:t>
    </dgm:pt>
    <dgm:pt modelId="{DFFF3398-36A1-400F-AE70-3719492964D3}" type="pres">
      <dgm:prSet presAssocID="{49D3B3C2-85BC-411A-9CEA-24DAB26F45F5}" presName="compositeShape" presStyleCnt="0">
        <dgm:presLayoutVars>
          <dgm:chMax val="9"/>
          <dgm:dir/>
          <dgm:resizeHandles val="exact"/>
        </dgm:presLayoutVars>
      </dgm:prSet>
      <dgm:spPr/>
      <dgm:t>
        <a:bodyPr/>
        <a:lstStyle/>
        <a:p>
          <a:endParaRPr lang="en-IN"/>
        </a:p>
      </dgm:t>
    </dgm:pt>
    <dgm:pt modelId="{D1126142-51B1-41D8-9481-11652FA1C532}" type="pres">
      <dgm:prSet presAssocID="{49D3B3C2-85BC-411A-9CEA-24DAB26F45F5}" presName="triangle1" presStyleLbl="node1" presStyleIdx="0" presStyleCnt="4">
        <dgm:presLayoutVars>
          <dgm:bulletEnabled val="1"/>
        </dgm:presLayoutVars>
      </dgm:prSet>
      <dgm:spPr/>
      <dgm:t>
        <a:bodyPr/>
        <a:lstStyle/>
        <a:p>
          <a:endParaRPr lang="en-IN"/>
        </a:p>
      </dgm:t>
    </dgm:pt>
    <dgm:pt modelId="{2D8B3F03-06E3-4D50-BB7E-09BEC3E3351B}" type="pres">
      <dgm:prSet presAssocID="{49D3B3C2-85BC-411A-9CEA-24DAB26F45F5}" presName="triangle2" presStyleLbl="node1" presStyleIdx="1" presStyleCnt="4">
        <dgm:presLayoutVars>
          <dgm:bulletEnabled val="1"/>
        </dgm:presLayoutVars>
      </dgm:prSet>
      <dgm:spPr/>
      <dgm:t>
        <a:bodyPr/>
        <a:lstStyle/>
        <a:p>
          <a:endParaRPr lang="en-IN"/>
        </a:p>
      </dgm:t>
    </dgm:pt>
    <dgm:pt modelId="{3211E55D-3D2F-409F-BEAC-18EEAFA48DA1}" type="pres">
      <dgm:prSet presAssocID="{49D3B3C2-85BC-411A-9CEA-24DAB26F45F5}" presName="triangle3" presStyleLbl="node1" presStyleIdx="2" presStyleCnt="4">
        <dgm:presLayoutVars>
          <dgm:bulletEnabled val="1"/>
        </dgm:presLayoutVars>
      </dgm:prSet>
      <dgm:spPr/>
      <dgm:t>
        <a:bodyPr/>
        <a:lstStyle/>
        <a:p>
          <a:endParaRPr lang="en-IN"/>
        </a:p>
      </dgm:t>
    </dgm:pt>
    <dgm:pt modelId="{60048664-F057-4665-99C1-AB02DDB4F2CA}" type="pres">
      <dgm:prSet presAssocID="{49D3B3C2-85BC-411A-9CEA-24DAB26F45F5}" presName="triangle4" presStyleLbl="node1" presStyleIdx="3" presStyleCnt="4">
        <dgm:presLayoutVars>
          <dgm:bulletEnabled val="1"/>
        </dgm:presLayoutVars>
      </dgm:prSet>
      <dgm:spPr/>
      <dgm:t>
        <a:bodyPr/>
        <a:lstStyle/>
        <a:p>
          <a:endParaRPr lang="en-IN"/>
        </a:p>
      </dgm:t>
    </dgm:pt>
  </dgm:ptLst>
  <dgm:cxnLst>
    <dgm:cxn modelId="{620D5F6C-343C-4358-A57C-6539DEC2C4E4}" type="presOf" srcId="{9861EEA5-B542-413D-AEE9-83C373A23136}" destId="{3211E55D-3D2F-409F-BEAC-18EEAFA48DA1}" srcOrd="0" destOrd="0" presId="urn:microsoft.com/office/officeart/2005/8/layout/pyramid4"/>
    <dgm:cxn modelId="{9C8759FE-5007-4CF8-8815-24BF17A95391}" type="presOf" srcId="{158A71E6-185E-4FAA-B037-74BE94540D5D}" destId="{2D8B3F03-06E3-4D50-BB7E-09BEC3E3351B}" srcOrd="0" destOrd="0" presId="urn:microsoft.com/office/officeart/2005/8/layout/pyramid4"/>
    <dgm:cxn modelId="{CE1138BC-92B7-42E0-B06E-5A85EE75B211}" srcId="{49D3B3C2-85BC-411A-9CEA-24DAB26F45F5}" destId="{158A71E6-185E-4FAA-B037-74BE94540D5D}" srcOrd="1" destOrd="0" parTransId="{46EEFE6B-B599-4FBF-ACE9-72F999B7EB9C}" sibTransId="{FB79B60A-12A8-48F0-B576-D3BF2C3FA5C4}"/>
    <dgm:cxn modelId="{C4986BE4-8857-4BD8-8F1F-4509A0C70E6E}" srcId="{49D3B3C2-85BC-411A-9CEA-24DAB26F45F5}" destId="{D03620D8-2038-4A20-A19A-7F76D595FDC0}" srcOrd="0" destOrd="0" parTransId="{DA01523C-9C35-49D0-BDDF-39BACBBA9EA9}" sibTransId="{972D54D5-C3E9-4050-8746-6C1CE1E32511}"/>
    <dgm:cxn modelId="{57DC8A8A-AF45-49F2-B264-2D04E59536F4}" srcId="{49D3B3C2-85BC-411A-9CEA-24DAB26F45F5}" destId="{9861EEA5-B542-413D-AEE9-83C373A23136}" srcOrd="2" destOrd="0" parTransId="{69BABCF9-C38C-4288-9A42-9186ADDA47FC}" sibTransId="{61F9ECA4-EBEE-4A23-8170-A20C6F228BB6}"/>
    <dgm:cxn modelId="{1207819D-1067-4548-9239-0279797172B3}" srcId="{49D3B3C2-85BC-411A-9CEA-24DAB26F45F5}" destId="{94EABD80-D890-41E9-B97E-5503683DC4EA}" srcOrd="3" destOrd="0" parTransId="{B2C65375-1352-4D66-A5B8-097A73E8EADC}" sibTransId="{78B69609-A6AC-4382-97B0-11B041DCD105}"/>
    <dgm:cxn modelId="{CCEC30FE-E51E-4E2D-A227-69A86FE2F0CF}" type="presOf" srcId="{D03620D8-2038-4A20-A19A-7F76D595FDC0}" destId="{D1126142-51B1-41D8-9481-11652FA1C532}" srcOrd="0" destOrd="0" presId="urn:microsoft.com/office/officeart/2005/8/layout/pyramid4"/>
    <dgm:cxn modelId="{61BC63A7-0999-49C6-B5F4-82225038651D}" type="presOf" srcId="{94EABD80-D890-41E9-B97E-5503683DC4EA}" destId="{60048664-F057-4665-99C1-AB02DDB4F2CA}" srcOrd="0" destOrd="0" presId="urn:microsoft.com/office/officeart/2005/8/layout/pyramid4"/>
    <dgm:cxn modelId="{204D14AA-E262-4CBE-AADC-4319E8CDCD3C}" type="presOf" srcId="{49D3B3C2-85BC-411A-9CEA-24DAB26F45F5}" destId="{DFFF3398-36A1-400F-AE70-3719492964D3}" srcOrd="0" destOrd="0" presId="urn:microsoft.com/office/officeart/2005/8/layout/pyramid4"/>
    <dgm:cxn modelId="{233A8F68-364A-4C06-997D-0280E0C7B082}" type="presParOf" srcId="{DFFF3398-36A1-400F-AE70-3719492964D3}" destId="{D1126142-51B1-41D8-9481-11652FA1C532}" srcOrd="0" destOrd="0" presId="urn:microsoft.com/office/officeart/2005/8/layout/pyramid4"/>
    <dgm:cxn modelId="{1407B50D-3375-410D-8B0B-C1186B76648A}" type="presParOf" srcId="{DFFF3398-36A1-400F-AE70-3719492964D3}" destId="{2D8B3F03-06E3-4D50-BB7E-09BEC3E3351B}" srcOrd="1" destOrd="0" presId="urn:microsoft.com/office/officeart/2005/8/layout/pyramid4"/>
    <dgm:cxn modelId="{F343D597-9FA1-4417-8884-F372773F04EB}" type="presParOf" srcId="{DFFF3398-36A1-400F-AE70-3719492964D3}" destId="{3211E55D-3D2F-409F-BEAC-18EEAFA48DA1}" srcOrd="2" destOrd="0" presId="urn:microsoft.com/office/officeart/2005/8/layout/pyramid4"/>
    <dgm:cxn modelId="{AA3109F3-1CA7-45DE-98BD-97040EDF93E0}" type="presParOf" srcId="{DFFF3398-36A1-400F-AE70-3719492964D3}" destId="{60048664-F057-4665-99C1-AB02DDB4F2CA}"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9EEF5-CF6C-41ED-B8F6-D73405D2E25F}" type="doc">
      <dgm:prSet loTypeId="urn:microsoft.com/office/officeart/2009/3/layout/SubStepProcess" loCatId="process" qsTypeId="urn:microsoft.com/office/officeart/2005/8/quickstyle/simple3" qsCatId="simple" csTypeId="urn:microsoft.com/office/officeart/2005/8/colors/accent1_4" csCatId="accent1" phldr="1"/>
      <dgm:spPr/>
      <dgm:t>
        <a:bodyPr/>
        <a:lstStyle/>
        <a:p>
          <a:endParaRPr lang="en-IN"/>
        </a:p>
      </dgm:t>
    </dgm:pt>
    <dgm:pt modelId="{4F46753D-824C-4096-9EB3-0E35C89DC54A}">
      <dgm:prSet/>
      <dgm:spPr>
        <a:blipFill rotWithShape="0">
          <a:blip xmlns:r="http://schemas.openxmlformats.org/officeDocument/2006/relationships" r:embed="rId1"/>
          <a:stretch>
            <a:fillRect/>
          </a:stretch>
        </a:blipFill>
      </dgm:spPr>
      <dgm:t>
        <a:bodyPr/>
        <a:lstStyle/>
        <a:p>
          <a:pPr rtl="0"/>
          <a:endParaRPr lang="en-IN" dirty="0"/>
        </a:p>
      </dgm:t>
    </dgm:pt>
    <dgm:pt modelId="{32FF5D51-093F-416A-BE4C-773BB6566ECF}" type="parTrans" cxnId="{7A160C63-2CEE-463A-AA11-A4A01FDB3D45}">
      <dgm:prSet/>
      <dgm:spPr/>
      <dgm:t>
        <a:bodyPr/>
        <a:lstStyle/>
        <a:p>
          <a:endParaRPr lang="en-IN"/>
        </a:p>
      </dgm:t>
    </dgm:pt>
    <dgm:pt modelId="{FE1BF1A5-4C06-4521-8288-8691A6D60501}" type="sibTrans" cxnId="{7A160C63-2CEE-463A-AA11-A4A01FDB3D45}">
      <dgm:prSet/>
      <dgm:spPr/>
      <dgm:t>
        <a:bodyPr/>
        <a:lstStyle/>
        <a:p>
          <a:endParaRPr lang="en-IN"/>
        </a:p>
      </dgm:t>
    </dgm:pt>
    <dgm:pt modelId="{63E0F93A-6DAD-4D6E-BFF4-8DC30D6071F5}">
      <dgm:prSet/>
      <dgm:spPr/>
      <dgm:t>
        <a:bodyPr/>
        <a:lstStyle/>
        <a:p>
          <a:pPr rtl="0"/>
          <a:r>
            <a:rPr lang="en-US" b="1" dirty="0" smtClean="0"/>
            <a:t>Data Pre-processing</a:t>
          </a:r>
          <a:endParaRPr lang="en-IN" dirty="0"/>
        </a:p>
      </dgm:t>
    </dgm:pt>
    <dgm:pt modelId="{BD1BBE62-CCDD-45E8-B231-3ADD874AA97A}" type="parTrans" cxnId="{2FC66CFD-21A6-418F-A1F1-C50C5171BF73}">
      <dgm:prSet/>
      <dgm:spPr/>
      <dgm:t>
        <a:bodyPr/>
        <a:lstStyle/>
        <a:p>
          <a:endParaRPr lang="en-IN"/>
        </a:p>
      </dgm:t>
    </dgm:pt>
    <dgm:pt modelId="{490793C5-5743-4CC4-949F-FCEFEFFB6129}" type="sibTrans" cxnId="{2FC66CFD-21A6-418F-A1F1-C50C5171BF73}">
      <dgm:prSet/>
      <dgm:spPr/>
      <dgm:t>
        <a:bodyPr/>
        <a:lstStyle/>
        <a:p>
          <a:endParaRPr lang="en-IN"/>
        </a:p>
      </dgm:t>
    </dgm:pt>
    <dgm:pt modelId="{44F76107-BB83-4F8F-B926-660712551A60}">
      <dgm:prSet/>
      <dgm:spPr/>
      <dgm:t>
        <a:bodyPr/>
        <a:lstStyle/>
        <a:p>
          <a:pPr rtl="0"/>
          <a:r>
            <a:rPr lang="en-US" b="1" smtClean="0"/>
            <a:t>Feature Extraction</a:t>
          </a:r>
          <a:endParaRPr lang="en-IN"/>
        </a:p>
      </dgm:t>
    </dgm:pt>
    <dgm:pt modelId="{8E0001FE-6841-459C-A30F-0BDD3A843A40}" type="parTrans" cxnId="{73792D9E-ED86-4895-A798-20F149B12B86}">
      <dgm:prSet/>
      <dgm:spPr/>
      <dgm:t>
        <a:bodyPr/>
        <a:lstStyle/>
        <a:p>
          <a:endParaRPr lang="en-IN"/>
        </a:p>
      </dgm:t>
    </dgm:pt>
    <dgm:pt modelId="{39C8B8A1-A3D8-4989-9811-3FCCDF58CDBE}" type="sibTrans" cxnId="{73792D9E-ED86-4895-A798-20F149B12B86}">
      <dgm:prSet/>
      <dgm:spPr/>
      <dgm:t>
        <a:bodyPr/>
        <a:lstStyle/>
        <a:p>
          <a:endParaRPr lang="en-IN"/>
        </a:p>
      </dgm:t>
    </dgm:pt>
    <dgm:pt modelId="{6B971424-22FD-4990-9F34-F333DE16F639}">
      <dgm:prSet/>
      <dgm:spPr/>
      <dgm:t>
        <a:bodyPr/>
        <a:lstStyle/>
        <a:p>
          <a:pPr rtl="0"/>
          <a:r>
            <a:rPr lang="en-US" b="1" smtClean="0"/>
            <a:t>Cross-Modal Attension</a:t>
          </a:r>
          <a:endParaRPr lang="en-IN"/>
        </a:p>
      </dgm:t>
    </dgm:pt>
    <dgm:pt modelId="{2F372B4B-F5FF-4D97-8111-48BBABF1DF50}" type="parTrans" cxnId="{5744EFC2-9D90-4BA4-B01A-18106F6E8449}">
      <dgm:prSet/>
      <dgm:spPr/>
      <dgm:t>
        <a:bodyPr/>
        <a:lstStyle/>
        <a:p>
          <a:endParaRPr lang="en-IN"/>
        </a:p>
      </dgm:t>
    </dgm:pt>
    <dgm:pt modelId="{C303EC80-2241-46DA-8AD8-250C1587B5D0}" type="sibTrans" cxnId="{5744EFC2-9D90-4BA4-B01A-18106F6E8449}">
      <dgm:prSet/>
      <dgm:spPr/>
      <dgm:t>
        <a:bodyPr/>
        <a:lstStyle/>
        <a:p>
          <a:endParaRPr lang="en-IN"/>
        </a:p>
      </dgm:t>
    </dgm:pt>
    <dgm:pt modelId="{2A98556E-2B8E-4956-BAA9-A8E7EF60FFEB}">
      <dgm:prSet/>
      <dgm:spPr/>
      <dgm:t>
        <a:bodyPr/>
        <a:lstStyle/>
        <a:p>
          <a:pPr rtl="0"/>
          <a:r>
            <a:rPr lang="en-US" b="1" smtClean="0"/>
            <a:t>Joint Rrepresentation</a:t>
          </a:r>
          <a:endParaRPr lang="en-IN"/>
        </a:p>
      </dgm:t>
    </dgm:pt>
    <dgm:pt modelId="{8AD4303D-D55B-4E08-8DF2-1AEDC0FB69A5}" type="parTrans" cxnId="{831993AE-28F0-4288-A2E4-63CB9E06DB2B}">
      <dgm:prSet/>
      <dgm:spPr/>
      <dgm:t>
        <a:bodyPr/>
        <a:lstStyle/>
        <a:p>
          <a:endParaRPr lang="en-IN"/>
        </a:p>
      </dgm:t>
    </dgm:pt>
    <dgm:pt modelId="{6E235636-6B09-4904-A27F-06DC36A7F25B}" type="sibTrans" cxnId="{831993AE-28F0-4288-A2E4-63CB9E06DB2B}">
      <dgm:prSet/>
      <dgm:spPr/>
      <dgm:t>
        <a:bodyPr/>
        <a:lstStyle/>
        <a:p>
          <a:endParaRPr lang="en-IN"/>
        </a:p>
      </dgm:t>
    </dgm:pt>
    <dgm:pt modelId="{D8F9962D-A428-4CE5-BB51-FB5C95629E60}">
      <dgm:prSet/>
      <dgm:spPr/>
      <dgm:t>
        <a:bodyPr/>
        <a:lstStyle/>
        <a:p>
          <a:pPr rtl="0"/>
          <a:r>
            <a:rPr lang="en-US" b="1" smtClean="0"/>
            <a:t>Multimodal Fusion</a:t>
          </a:r>
          <a:endParaRPr lang="en-IN"/>
        </a:p>
      </dgm:t>
    </dgm:pt>
    <dgm:pt modelId="{C9ED015D-96BA-42F4-94F1-F3A9E17CF362}" type="parTrans" cxnId="{38484B08-8F7C-426C-B960-BB023C1A1E43}">
      <dgm:prSet/>
      <dgm:spPr/>
      <dgm:t>
        <a:bodyPr/>
        <a:lstStyle/>
        <a:p>
          <a:endParaRPr lang="en-IN"/>
        </a:p>
      </dgm:t>
    </dgm:pt>
    <dgm:pt modelId="{6A0C051D-7F6C-41D0-9D67-D661E0567BB8}" type="sibTrans" cxnId="{38484B08-8F7C-426C-B960-BB023C1A1E43}">
      <dgm:prSet/>
      <dgm:spPr/>
      <dgm:t>
        <a:bodyPr/>
        <a:lstStyle/>
        <a:p>
          <a:endParaRPr lang="en-IN"/>
        </a:p>
      </dgm:t>
    </dgm:pt>
    <dgm:pt modelId="{E200803F-2E8E-4F5A-8DE0-67C9ADFB8CC9}">
      <dgm:prSet/>
      <dgm:spPr/>
      <dgm:t>
        <a:bodyPr/>
        <a:lstStyle/>
        <a:p>
          <a:pPr rtl="0"/>
          <a:r>
            <a:rPr lang="en-US" b="1" smtClean="0"/>
            <a:t>Training</a:t>
          </a:r>
          <a:endParaRPr lang="en-IN"/>
        </a:p>
      </dgm:t>
    </dgm:pt>
    <dgm:pt modelId="{0EE5183B-BB84-4E16-8DDC-9E41496CC556}" type="parTrans" cxnId="{A4EB4171-26BF-4A5E-B439-3712BB7034DD}">
      <dgm:prSet/>
      <dgm:spPr/>
      <dgm:t>
        <a:bodyPr/>
        <a:lstStyle/>
        <a:p>
          <a:endParaRPr lang="en-IN"/>
        </a:p>
      </dgm:t>
    </dgm:pt>
    <dgm:pt modelId="{4CE4C1B1-8C83-4E9B-8562-04D97C0E6EB0}" type="sibTrans" cxnId="{A4EB4171-26BF-4A5E-B439-3712BB7034DD}">
      <dgm:prSet/>
      <dgm:spPr/>
      <dgm:t>
        <a:bodyPr/>
        <a:lstStyle/>
        <a:p>
          <a:endParaRPr lang="en-IN"/>
        </a:p>
      </dgm:t>
    </dgm:pt>
    <dgm:pt modelId="{12D137A4-49EF-4765-89C5-660376B92C38}">
      <dgm:prSet/>
      <dgm:spPr/>
      <dgm:t>
        <a:bodyPr/>
        <a:lstStyle/>
        <a:p>
          <a:pPr rtl="0"/>
          <a:r>
            <a:rPr lang="en-US" b="1" smtClean="0"/>
            <a:t>Inference</a:t>
          </a:r>
          <a:endParaRPr lang="en-IN"/>
        </a:p>
      </dgm:t>
    </dgm:pt>
    <dgm:pt modelId="{89167139-B759-4103-83FB-5A5F24335A7E}" type="parTrans" cxnId="{51128681-42FA-4729-8010-C1173154D176}">
      <dgm:prSet/>
      <dgm:spPr/>
      <dgm:t>
        <a:bodyPr/>
        <a:lstStyle/>
        <a:p>
          <a:endParaRPr lang="en-IN"/>
        </a:p>
      </dgm:t>
    </dgm:pt>
    <dgm:pt modelId="{7B42B434-18AB-4AA0-B6E9-6BCAFA0059D1}" type="sibTrans" cxnId="{51128681-42FA-4729-8010-C1173154D176}">
      <dgm:prSet/>
      <dgm:spPr/>
      <dgm:t>
        <a:bodyPr/>
        <a:lstStyle/>
        <a:p>
          <a:endParaRPr lang="en-IN"/>
        </a:p>
      </dgm:t>
    </dgm:pt>
    <dgm:pt modelId="{C1830830-055D-4B34-BB70-04F1ED89F4B3}" type="pres">
      <dgm:prSet presAssocID="{C8A9EEF5-CF6C-41ED-B8F6-D73405D2E25F}" presName="Name0" presStyleCnt="0">
        <dgm:presLayoutVars>
          <dgm:chMax val="7"/>
          <dgm:dir/>
          <dgm:animOne val="branch"/>
        </dgm:presLayoutVars>
      </dgm:prSet>
      <dgm:spPr/>
      <dgm:t>
        <a:bodyPr/>
        <a:lstStyle/>
        <a:p>
          <a:endParaRPr lang="en-IN"/>
        </a:p>
      </dgm:t>
    </dgm:pt>
    <dgm:pt modelId="{AE304008-40AF-41CE-9E24-C28727B1CBAF}" type="pres">
      <dgm:prSet presAssocID="{4F46753D-824C-4096-9EB3-0E35C89DC54A}" presName="parTx1" presStyleLbl="node1" presStyleIdx="0" presStyleCnt="1" custScaleX="78947" custScaleY="85248"/>
      <dgm:spPr/>
      <dgm:t>
        <a:bodyPr/>
        <a:lstStyle/>
        <a:p>
          <a:endParaRPr lang="en-IN"/>
        </a:p>
      </dgm:t>
    </dgm:pt>
    <dgm:pt modelId="{FF5D2468-19E8-4F81-A334-FC2D6E86FF40}" type="pres">
      <dgm:prSet presAssocID="{4F46753D-824C-4096-9EB3-0E35C89DC54A}" presName="spPre1" presStyleCnt="0"/>
      <dgm:spPr/>
    </dgm:pt>
    <dgm:pt modelId="{FE8DA60F-586E-4F48-8FB2-780060BED459}" type="pres">
      <dgm:prSet presAssocID="{4F46753D-824C-4096-9EB3-0E35C89DC54A}" presName="chLin1" presStyleCnt="0"/>
      <dgm:spPr/>
    </dgm:pt>
    <dgm:pt modelId="{CDD84DA6-4B64-4325-ACAB-3658AAD72084}" type="pres">
      <dgm:prSet presAssocID="{BD1BBE62-CCDD-45E8-B231-3ADD874AA97A}" presName="Name11" presStyleLbl="parChTrans1D1" presStyleIdx="0" presStyleCnt="14"/>
      <dgm:spPr/>
    </dgm:pt>
    <dgm:pt modelId="{1CE92BB6-2291-4F62-B711-926A55B60523}" type="pres">
      <dgm:prSet presAssocID="{63E0F93A-6DAD-4D6E-BFF4-8DC30D6071F5}" presName="txAndLines1" presStyleCnt="0"/>
      <dgm:spPr/>
    </dgm:pt>
    <dgm:pt modelId="{9B2A5721-41F6-4CE0-8C67-9DE3B6E0098C}" type="pres">
      <dgm:prSet presAssocID="{63E0F93A-6DAD-4D6E-BFF4-8DC30D6071F5}" presName="anchor1" presStyleCnt="0"/>
      <dgm:spPr/>
    </dgm:pt>
    <dgm:pt modelId="{421DA4BE-582C-45E5-BAE3-FA1965E6C5F1}" type="pres">
      <dgm:prSet presAssocID="{63E0F93A-6DAD-4D6E-BFF4-8DC30D6071F5}" presName="backup1" presStyleCnt="0"/>
      <dgm:spPr/>
    </dgm:pt>
    <dgm:pt modelId="{6F3BC5AA-9E6C-476F-BB88-2F01B121226D}" type="pres">
      <dgm:prSet presAssocID="{63E0F93A-6DAD-4D6E-BFF4-8DC30D6071F5}" presName="preLine1" presStyleLbl="parChTrans1D1" presStyleIdx="1" presStyleCnt="14"/>
      <dgm:spPr/>
    </dgm:pt>
    <dgm:pt modelId="{9300B02E-4682-4FE3-B5B4-12202A2589D8}" type="pres">
      <dgm:prSet presAssocID="{63E0F93A-6DAD-4D6E-BFF4-8DC30D6071F5}" presName="desTx1" presStyleLbl="revTx" presStyleIdx="0" presStyleCnt="0">
        <dgm:presLayoutVars>
          <dgm:bulletEnabled val="1"/>
        </dgm:presLayoutVars>
      </dgm:prSet>
      <dgm:spPr/>
      <dgm:t>
        <a:bodyPr/>
        <a:lstStyle/>
        <a:p>
          <a:endParaRPr lang="en-IN"/>
        </a:p>
      </dgm:t>
    </dgm:pt>
    <dgm:pt modelId="{FE6F2B07-D7EE-49D3-BD23-26F858BAB5E1}" type="pres">
      <dgm:prSet presAssocID="{8E0001FE-6841-459C-A30F-0BDD3A843A40}" presName="Name11" presStyleLbl="parChTrans1D1" presStyleIdx="2" presStyleCnt="14"/>
      <dgm:spPr/>
    </dgm:pt>
    <dgm:pt modelId="{6D5D898D-1601-4848-BA22-F5F146BCD940}" type="pres">
      <dgm:prSet presAssocID="{44F76107-BB83-4F8F-B926-660712551A60}" presName="txAndLines1" presStyleCnt="0"/>
      <dgm:spPr/>
    </dgm:pt>
    <dgm:pt modelId="{4DF11181-B486-49EC-BA4C-C88BC3F2CC52}" type="pres">
      <dgm:prSet presAssocID="{44F76107-BB83-4F8F-B926-660712551A60}" presName="anchor1" presStyleCnt="0"/>
      <dgm:spPr/>
    </dgm:pt>
    <dgm:pt modelId="{2B1FC6D9-7483-4961-A737-243584BCB249}" type="pres">
      <dgm:prSet presAssocID="{44F76107-BB83-4F8F-B926-660712551A60}" presName="backup1" presStyleCnt="0"/>
      <dgm:spPr/>
    </dgm:pt>
    <dgm:pt modelId="{038312D9-7CC9-4920-B91D-01C722782A82}" type="pres">
      <dgm:prSet presAssocID="{44F76107-BB83-4F8F-B926-660712551A60}" presName="preLine1" presStyleLbl="parChTrans1D1" presStyleIdx="3" presStyleCnt="14"/>
      <dgm:spPr/>
    </dgm:pt>
    <dgm:pt modelId="{A9E2674B-0F61-4825-BA9C-626D4367943C}" type="pres">
      <dgm:prSet presAssocID="{44F76107-BB83-4F8F-B926-660712551A60}" presName="desTx1" presStyleLbl="revTx" presStyleIdx="0" presStyleCnt="0">
        <dgm:presLayoutVars>
          <dgm:bulletEnabled val="1"/>
        </dgm:presLayoutVars>
      </dgm:prSet>
      <dgm:spPr/>
      <dgm:t>
        <a:bodyPr/>
        <a:lstStyle/>
        <a:p>
          <a:endParaRPr lang="en-IN"/>
        </a:p>
      </dgm:t>
    </dgm:pt>
    <dgm:pt modelId="{E3D06B2A-462B-431F-B3FA-86C46F2C0955}" type="pres">
      <dgm:prSet presAssocID="{2F372B4B-F5FF-4D97-8111-48BBABF1DF50}" presName="Name11" presStyleLbl="parChTrans1D1" presStyleIdx="4" presStyleCnt="14"/>
      <dgm:spPr/>
    </dgm:pt>
    <dgm:pt modelId="{BB2697FE-3C91-4831-BF2E-B21F6ED3216A}" type="pres">
      <dgm:prSet presAssocID="{6B971424-22FD-4990-9F34-F333DE16F639}" presName="txAndLines1" presStyleCnt="0"/>
      <dgm:spPr/>
    </dgm:pt>
    <dgm:pt modelId="{2FAE011D-9BF3-4AFC-B62C-3949D73D967F}" type="pres">
      <dgm:prSet presAssocID="{6B971424-22FD-4990-9F34-F333DE16F639}" presName="anchor1" presStyleCnt="0"/>
      <dgm:spPr/>
    </dgm:pt>
    <dgm:pt modelId="{700A57DD-C43D-4C16-BAB7-075F526AC579}" type="pres">
      <dgm:prSet presAssocID="{6B971424-22FD-4990-9F34-F333DE16F639}" presName="backup1" presStyleCnt="0"/>
      <dgm:spPr/>
    </dgm:pt>
    <dgm:pt modelId="{A0D0D10C-58D0-436E-A123-3F2D10139C74}" type="pres">
      <dgm:prSet presAssocID="{6B971424-22FD-4990-9F34-F333DE16F639}" presName="preLine1" presStyleLbl="parChTrans1D1" presStyleIdx="5" presStyleCnt="14"/>
      <dgm:spPr/>
    </dgm:pt>
    <dgm:pt modelId="{286E83EC-D3E6-4775-B6EF-594864352F02}" type="pres">
      <dgm:prSet presAssocID="{6B971424-22FD-4990-9F34-F333DE16F639}" presName="desTx1" presStyleLbl="revTx" presStyleIdx="0" presStyleCnt="0">
        <dgm:presLayoutVars>
          <dgm:bulletEnabled val="1"/>
        </dgm:presLayoutVars>
      </dgm:prSet>
      <dgm:spPr/>
      <dgm:t>
        <a:bodyPr/>
        <a:lstStyle/>
        <a:p>
          <a:endParaRPr lang="en-IN"/>
        </a:p>
      </dgm:t>
    </dgm:pt>
    <dgm:pt modelId="{E2A017A1-DBBC-439D-9401-B43CB22F17B8}" type="pres">
      <dgm:prSet presAssocID="{8AD4303D-D55B-4E08-8DF2-1AEDC0FB69A5}" presName="Name11" presStyleLbl="parChTrans1D1" presStyleIdx="6" presStyleCnt="14"/>
      <dgm:spPr/>
    </dgm:pt>
    <dgm:pt modelId="{BB10C356-DAFB-4381-9478-7E1943B4BAD8}" type="pres">
      <dgm:prSet presAssocID="{2A98556E-2B8E-4956-BAA9-A8E7EF60FFEB}" presName="txAndLines1" presStyleCnt="0"/>
      <dgm:spPr/>
    </dgm:pt>
    <dgm:pt modelId="{0857BC7C-CE3A-4D8A-B413-4D50D5A83190}" type="pres">
      <dgm:prSet presAssocID="{2A98556E-2B8E-4956-BAA9-A8E7EF60FFEB}" presName="anchor1" presStyleCnt="0"/>
      <dgm:spPr/>
    </dgm:pt>
    <dgm:pt modelId="{C9AC8CCA-2B29-4CAD-83CA-DAC478CAE273}" type="pres">
      <dgm:prSet presAssocID="{2A98556E-2B8E-4956-BAA9-A8E7EF60FFEB}" presName="backup1" presStyleCnt="0"/>
      <dgm:spPr/>
    </dgm:pt>
    <dgm:pt modelId="{B90423C9-8C5F-4D78-AFFB-E546A400C720}" type="pres">
      <dgm:prSet presAssocID="{2A98556E-2B8E-4956-BAA9-A8E7EF60FFEB}" presName="preLine1" presStyleLbl="parChTrans1D1" presStyleIdx="7" presStyleCnt="14"/>
      <dgm:spPr/>
    </dgm:pt>
    <dgm:pt modelId="{0C439927-C80B-43DA-B612-CDC097E63C42}" type="pres">
      <dgm:prSet presAssocID="{2A98556E-2B8E-4956-BAA9-A8E7EF60FFEB}" presName="desTx1" presStyleLbl="revTx" presStyleIdx="0" presStyleCnt="0">
        <dgm:presLayoutVars>
          <dgm:bulletEnabled val="1"/>
        </dgm:presLayoutVars>
      </dgm:prSet>
      <dgm:spPr/>
      <dgm:t>
        <a:bodyPr/>
        <a:lstStyle/>
        <a:p>
          <a:endParaRPr lang="en-IN"/>
        </a:p>
      </dgm:t>
    </dgm:pt>
    <dgm:pt modelId="{57A16E96-1D77-4F8C-B549-A45E0D639C9E}" type="pres">
      <dgm:prSet presAssocID="{C9ED015D-96BA-42F4-94F1-F3A9E17CF362}" presName="Name11" presStyleLbl="parChTrans1D1" presStyleIdx="8" presStyleCnt="14"/>
      <dgm:spPr/>
    </dgm:pt>
    <dgm:pt modelId="{BAE648E2-CD64-496F-BF43-FAF2F7BA0D87}" type="pres">
      <dgm:prSet presAssocID="{D8F9962D-A428-4CE5-BB51-FB5C95629E60}" presName="txAndLines1" presStyleCnt="0"/>
      <dgm:spPr/>
    </dgm:pt>
    <dgm:pt modelId="{F25C49C0-A016-4FA8-9F46-32ED9DBB9469}" type="pres">
      <dgm:prSet presAssocID="{D8F9962D-A428-4CE5-BB51-FB5C95629E60}" presName="anchor1" presStyleCnt="0"/>
      <dgm:spPr/>
    </dgm:pt>
    <dgm:pt modelId="{B05650DA-2DA2-4CAE-8AD0-45935836B9E5}" type="pres">
      <dgm:prSet presAssocID="{D8F9962D-A428-4CE5-BB51-FB5C95629E60}" presName="backup1" presStyleCnt="0"/>
      <dgm:spPr/>
    </dgm:pt>
    <dgm:pt modelId="{6D9F2DBF-37CF-41D1-AF8A-D45AEC417629}" type="pres">
      <dgm:prSet presAssocID="{D8F9962D-A428-4CE5-BB51-FB5C95629E60}" presName="preLine1" presStyleLbl="parChTrans1D1" presStyleIdx="9" presStyleCnt="14"/>
      <dgm:spPr/>
    </dgm:pt>
    <dgm:pt modelId="{DD6E5278-3536-4B85-8D92-C4EFB49F6D57}" type="pres">
      <dgm:prSet presAssocID="{D8F9962D-A428-4CE5-BB51-FB5C95629E60}" presName="desTx1" presStyleLbl="revTx" presStyleIdx="0" presStyleCnt="0">
        <dgm:presLayoutVars>
          <dgm:bulletEnabled val="1"/>
        </dgm:presLayoutVars>
      </dgm:prSet>
      <dgm:spPr/>
      <dgm:t>
        <a:bodyPr/>
        <a:lstStyle/>
        <a:p>
          <a:endParaRPr lang="en-IN"/>
        </a:p>
      </dgm:t>
    </dgm:pt>
    <dgm:pt modelId="{8F975D17-BE4B-4298-BB19-28CED8DC16AC}" type="pres">
      <dgm:prSet presAssocID="{0EE5183B-BB84-4E16-8DDC-9E41496CC556}" presName="Name11" presStyleLbl="parChTrans1D1" presStyleIdx="10" presStyleCnt="14"/>
      <dgm:spPr/>
    </dgm:pt>
    <dgm:pt modelId="{E6074731-308F-4897-8E85-2F2692231830}" type="pres">
      <dgm:prSet presAssocID="{E200803F-2E8E-4F5A-8DE0-67C9ADFB8CC9}" presName="txAndLines1" presStyleCnt="0"/>
      <dgm:spPr/>
    </dgm:pt>
    <dgm:pt modelId="{88AC3781-87FA-46F0-BBA4-6EAB3421846E}" type="pres">
      <dgm:prSet presAssocID="{E200803F-2E8E-4F5A-8DE0-67C9ADFB8CC9}" presName="anchor1" presStyleCnt="0"/>
      <dgm:spPr/>
    </dgm:pt>
    <dgm:pt modelId="{85D0A98B-EB24-481C-9128-2917391705AB}" type="pres">
      <dgm:prSet presAssocID="{E200803F-2E8E-4F5A-8DE0-67C9ADFB8CC9}" presName="backup1" presStyleCnt="0"/>
      <dgm:spPr/>
    </dgm:pt>
    <dgm:pt modelId="{5853F442-966B-426D-972C-F45650254A66}" type="pres">
      <dgm:prSet presAssocID="{E200803F-2E8E-4F5A-8DE0-67C9ADFB8CC9}" presName="preLine1" presStyleLbl="parChTrans1D1" presStyleIdx="11" presStyleCnt="14"/>
      <dgm:spPr/>
    </dgm:pt>
    <dgm:pt modelId="{2F839B44-5F78-41EC-A75B-E9C62407DE3A}" type="pres">
      <dgm:prSet presAssocID="{E200803F-2E8E-4F5A-8DE0-67C9ADFB8CC9}" presName="desTx1" presStyleLbl="revTx" presStyleIdx="0" presStyleCnt="0">
        <dgm:presLayoutVars>
          <dgm:bulletEnabled val="1"/>
        </dgm:presLayoutVars>
      </dgm:prSet>
      <dgm:spPr/>
      <dgm:t>
        <a:bodyPr/>
        <a:lstStyle/>
        <a:p>
          <a:endParaRPr lang="en-IN"/>
        </a:p>
      </dgm:t>
    </dgm:pt>
    <dgm:pt modelId="{DA8FFFA2-DE07-4DC6-AA68-402FE3545676}" type="pres">
      <dgm:prSet presAssocID="{89167139-B759-4103-83FB-5A5F24335A7E}" presName="Name11" presStyleLbl="parChTrans1D1" presStyleIdx="12" presStyleCnt="14"/>
      <dgm:spPr/>
    </dgm:pt>
    <dgm:pt modelId="{827AAE85-60FC-4941-993F-9E44B1066516}" type="pres">
      <dgm:prSet presAssocID="{12D137A4-49EF-4765-89C5-660376B92C38}" presName="txAndLines1" presStyleCnt="0"/>
      <dgm:spPr/>
    </dgm:pt>
    <dgm:pt modelId="{85847B15-12E6-49F2-97BB-75317DC2C547}" type="pres">
      <dgm:prSet presAssocID="{12D137A4-49EF-4765-89C5-660376B92C38}" presName="anchor1" presStyleCnt="0"/>
      <dgm:spPr/>
    </dgm:pt>
    <dgm:pt modelId="{DE3C5740-94FD-4D3F-9C17-B98AB46CF49A}" type="pres">
      <dgm:prSet presAssocID="{12D137A4-49EF-4765-89C5-660376B92C38}" presName="backup1" presStyleCnt="0"/>
      <dgm:spPr/>
    </dgm:pt>
    <dgm:pt modelId="{C7ABBF8F-FEF2-444C-80A1-AC57679BAB22}" type="pres">
      <dgm:prSet presAssocID="{12D137A4-49EF-4765-89C5-660376B92C38}" presName="preLine1" presStyleLbl="parChTrans1D1" presStyleIdx="13" presStyleCnt="14"/>
      <dgm:spPr/>
    </dgm:pt>
    <dgm:pt modelId="{3335C39E-1F45-4871-AEF6-D923C74E4B21}" type="pres">
      <dgm:prSet presAssocID="{12D137A4-49EF-4765-89C5-660376B92C38}" presName="desTx1" presStyleLbl="revTx" presStyleIdx="0" presStyleCnt="0">
        <dgm:presLayoutVars>
          <dgm:bulletEnabled val="1"/>
        </dgm:presLayoutVars>
      </dgm:prSet>
      <dgm:spPr/>
      <dgm:t>
        <a:bodyPr/>
        <a:lstStyle/>
        <a:p>
          <a:endParaRPr lang="en-IN"/>
        </a:p>
      </dgm:t>
    </dgm:pt>
  </dgm:ptLst>
  <dgm:cxnLst>
    <dgm:cxn modelId="{7A160C63-2CEE-463A-AA11-A4A01FDB3D45}" srcId="{C8A9EEF5-CF6C-41ED-B8F6-D73405D2E25F}" destId="{4F46753D-824C-4096-9EB3-0E35C89DC54A}" srcOrd="0" destOrd="0" parTransId="{32FF5D51-093F-416A-BE4C-773BB6566ECF}" sibTransId="{FE1BF1A5-4C06-4521-8288-8691A6D60501}"/>
    <dgm:cxn modelId="{38484B08-8F7C-426C-B960-BB023C1A1E43}" srcId="{4F46753D-824C-4096-9EB3-0E35C89DC54A}" destId="{D8F9962D-A428-4CE5-BB51-FB5C95629E60}" srcOrd="4" destOrd="0" parTransId="{C9ED015D-96BA-42F4-94F1-F3A9E17CF362}" sibTransId="{6A0C051D-7F6C-41D0-9D67-D661E0567BB8}"/>
    <dgm:cxn modelId="{5744EFC2-9D90-4BA4-B01A-18106F6E8449}" srcId="{4F46753D-824C-4096-9EB3-0E35C89DC54A}" destId="{6B971424-22FD-4990-9F34-F333DE16F639}" srcOrd="2" destOrd="0" parTransId="{2F372B4B-F5FF-4D97-8111-48BBABF1DF50}" sibTransId="{C303EC80-2241-46DA-8AD8-250C1587B5D0}"/>
    <dgm:cxn modelId="{AC6F188F-3E68-4331-BD1A-D8448967E853}" type="presOf" srcId="{E200803F-2E8E-4F5A-8DE0-67C9ADFB8CC9}" destId="{2F839B44-5F78-41EC-A75B-E9C62407DE3A}" srcOrd="0" destOrd="0" presId="urn:microsoft.com/office/officeart/2009/3/layout/SubStepProcess"/>
    <dgm:cxn modelId="{73792D9E-ED86-4895-A798-20F149B12B86}" srcId="{4F46753D-824C-4096-9EB3-0E35C89DC54A}" destId="{44F76107-BB83-4F8F-B926-660712551A60}" srcOrd="1" destOrd="0" parTransId="{8E0001FE-6841-459C-A30F-0BDD3A843A40}" sibTransId="{39C8B8A1-A3D8-4989-9811-3FCCDF58CDBE}"/>
    <dgm:cxn modelId="{B9755DB3-19F3-432A-B45B-6F8CB5BAD76D}" type="presOf" srcId="{63E0F93A-6DAD-4D6E-BFF4-8DC30D6071F5}" destId="{9300B02E-4682-4FE3-B5B4-12202A2589D8}" srcOrd="0" destOrd="0" presId="urn:microsoft.com/office/officeart/2009/3/layout/SubStepProcess"/>
    <dgm:cxn modelId="{831993AE-28F0-4288-A2E4-63CB9E06DB2B}" srcId="{4F46753D-824C-4096-9EB3-0E35C89DC54A}" destId="{2A98556E-2B8E-4956-BAA9-A8E7EF60FFEB}" srcOrd="3" destOrd="0" parTransId="{8AD4303D-D55B-4E08-8DF2-1AEDC0FB69A5}" sibTransId="{6E235636-6B09-4904-A27F-06DC36A7F25B}"/>
    <dgm:cxn modelId="{E430E61C-820B-4C53-9103-341C603CC45B}" type="presOf" srcId="{4F46753D-824C-4096-9EB3-0E35C89DC54A}" destId="{AE304008-40AF-41CE-9E24-C28727B1CBAF}" srcOrd="0" destOrd="0" presId="urn:microsoft.com/office/officeart/2009/3/layout/SubStepProcess"/>
    <dgm:cxn modelId="{2FC66CFD-21A6-418F-A1F1-C50C5171BF73}" srcId="{4F46753D-824C-4096-9EB3-0E35C89DC54A}" destId="{63E0F93A-6DAD-4D6E-BFF4-8DC30D6071F5}" srcOrd="0" destOrd="0" parTransId="{BD1BBE62-CCDD-45E8-B231-3ADD874AA97A}" sibTransId="{490793C5-5743-4CC4-949F-FCEFEFFB6129}"/>
    <dgm:cxn modelId="{8A76A82A-113B-4641-B27B-64871093A546}" type="presOf" srcId="{6B971424-22FD-4990-9F34-F333DE16F639}" destId="{286E83EC-D3E6-4775-B6EF-594864352F02}" srcOrd="0" destOrd="0" presId="urn:microsoft.com/office/officeart/2009/3/layout/SubStepProcess"/>
    <dgm:cxn modelId="{CFD8ED6E-EA49-43A5-9799-2F208527B5CC}" type="presOf" srcId="{D8F9962D-A428-4CE5-BB51-FB5C95629E60}" destId="{DD6E5278-3536-4B85-8D92-C4EFB49F6D57}" srcOrd="0" destOrd="0" presId="urn:microsoft.com/office/officeart/2009/3/layout/SubStepProcess"/>
    <dgm:cxn modelId="{51128681-42FA-4729-8010-C1173154D176}" srcId="{4F46753D-824C-4096-9EB3-0E35C89DC54A}" destId="{12D137A4-49EF-4765-89C5-660376B92C38}" srcOrd="6" destOrd="0" parTransId="{89167139-B759-4103-83FB-5A5F24335A7E}" sibTransId="{7B42B434-18AB-4AA0-B6E9-6BCAFA0059D1}"/>
    <dgm:cxn modelId="{A4EB4171-26BF-4A5E-B439-3712BB7034DD}" srcId="{4F46753D-824C-4096-9EB3-0E35C89DC54A}" destId="{E200803F-2E8E-4F5A-8DE0-67C9ADFB8CC9}" srcOrd="5" destOrd="0" parTransId="{0EE5183B-BB84-4E16-8DDC-9E41496CC556}" sibTransId="{4CE4C1B1-8C83-4E9B-8562-04D97C0E6EB0}"/>
    <dgm:cxn modelId="{BCA044D5-9296-42B3-ADA6-3CC20CA7456A}" type="presOf" srcId="{2A98556E-2B8E-4956-BAA9-A8E7EF60FFEB}" destId="{0C439927-C80B-43DA-B612-CDC097E63C42}" srcOrd="0" destOrd="0" presId="urn:microsoft.com/office/officeart/2009/3/layout/SubStepProcess"/>
    <dgm:cxn modelId="{8533FDCB-418D-4157-AD6C-F94B98DDB9DA}" type="presOf" srcId="{44F76107-BB83-4F8F-B926-660712551A60}" destId="{A9E2674B-0F61-4825-BA9C-626D4367943C}" srcOrd="0" destOrd="0" presId="urn:microsoft.com/office/officeart/2009/3/layout/SubStepProcess"/>
    <dgm:cxn modelId="{6C0EE3C5-DDD7-4B24-827F-EDD4A2197020}" type="presOf" srcId="{12D137A4-49EF-4765-89C5-660376B92C38}" destId="{3335C39E-1F45-4871-AEF6-D923C74E4B21}" srcOrd="0" destOrd="0" presId="urn:microsoft.com/office/officeart/2009/3/layout/SubStepProcess"/>
    <dgm:cxn modelId="{FD284EAF-DE0D-4C11-8B36-470016D9C4C3}" type="presOf" srcId="{C8A9EEF5-CF6C-41ED-B8F6-D73405D2E25F}" destId="{C1830830-055D-4B34-BB70-04F1ED89F4B3}" srcOrd="0" destOrd="0" presId="urn:microsoft.com/office/officeart/2009/3/layout/SubStepProcess"/>
    <dgm:cxn modelId="{516262B0-9699-43A9-B5D5-660B310FB486}" type="presParOf" srcId="{C1830830-055D-4B34-BB70-04F1ED89F4B3}" destId="{AE304008-40AF-41CE-9E24-C28727B1CBAF}" srcOrd="0" destOrd="0" presId="urn:microsoft.com/office/officeart/2009/3/layout/SubStepProcess"/>
    <dgm:cxn modelId="{4584CDC5-29A0-4C1C-A122-C260647C6791}" type="presParOf" srcId="{C1830830-055D-4B34-BB70-04F1ED89F4B3}" destId="{FF5D2468-19E8-4F81-A334-FC2D6E86FF40}" srcOrd="1" destOrd="0" presId="urn:microsoft.com/office/officeart/2009/3/layout/SubStepProcess"/>
    <dgm:cxn modelId="{0D7D460B-B19B-4173-9C37-20FFE464D9DB}" type="presParOf" srcId="{C1830830-055D-4B34-BB70-04F1ED89F4B3}" destId="{FE8DA60F-586E-4F48-8FB2-780060BED459}" srcOrd="2" destOrd="0" presId="urn:microsoft.com/office/officeart/2009/3/layout/SubStepProcess"/>
    <dgm:cxn modelId="{FAA63030-25AF-44F2-959C-DE2C148758ED}" type="presParOf" srcId="{FE8DA60F-586E-4F48-8FB2-780060BED459}" destId="{CDD84DA6-4B64-4325-ACAB-3658AAD72084}" srcOrd="0" destOrd="0" presId="urn:microsoft.com/office/officeart/2009/3/layout/SubStepProcess"/>
    <dgm:cxn modelId="{ACC20B08-11C4-4D61-9C39-A7B02A35E95B}" type="presParOf" srcId="{FE8DA60F-586E-4F48-8FB2-780060BED459}" destId="{1CE92BB6-2291-4F62-B711-926A55B60523}" srcOrd="1" destOrd="0" presId="urn:microsoft.com/office/officeart/2009/3/layout/SubStepProcess"/>
    <dgm:cxn modelId="{7403A748-E77F-4DE8-B5F5-D888A0679316}" type="presParOf" srcId="{1CE92BB6-2291-4F62-B711-926A55B60523}" destId="{9B2A5721-41F6-4CE0-8C67-9DE3B6E0098C}" srcOrd="0" destOrd="0" presId="urn:microsoft.com/office/officeart/2009/3/layout/SubStepProcess"/>
    <dgm:cxn modelId="{18E0783D-C172-40F9-A493-18362B1DE0CA}" type="presParOf" srcId="{1CE92BB6-2291-4F62-B711-926A55B60523}" destId="{421DA4BE-582C-45E5-BAE3-FA1965E6C5F1}" srcOrd="1" destOrd="0" presId="urn:microsoft.com/office/officeart/2009/3/layout/SubStepProcess"/>
    <dgm:cxn modelId="{DE39DC79-8F7F-4A4C-88DE-6E12B6A2D479}" type="presParOf" srcId="{1CE92BB6-2291-4F62-B711-926A55B60523}" destId="{6F3BC5AA-9E6C-476F-BB88-2F01B121226D}" srcOrd="2" destOrd="0" presId="urn:microsoft.com/office/officeart/2009/3/layout/SubStepProcess"/>
    <dgm:cxn modelId="{40B7EB38-409E-4B83-AB5E-B8CD05D4C4D1}" type="presParOf" srcId="{1CE92BB6-2291-4F62-B711-926A55B60523}" destId="{9300B02E-4682-4FE3-B5B4-12202A2589D8}" srcOrd="3" destOrd="0" presId="urn:microsoft.com/office/officeart/2009/3/layout/SubStepProcess"/>
    <dgm:cxn modelId="{AF75EF76-D868-4561-BDAB-E96D13457A5D}" type="presParOf" srcId="{FE8DA60F-586E-4F48-8FB2-780060BED459}" destId="{FE6F2B07-D7EE-49D3-BD23-26F858BAB5E1}" srcOrd="2" destOrd="0" presId="urn:microsoft.com/office/officeart/2009/3/layout/SubStepProcess"/>
    <dgm:cxn modelId="{9662628B-F5F9-4468-BFE0-47D406E1FE74}" type="presParOf" srcId="{FE8DA60F-586E-4F48-8FB2-780060BED459}" destId="{6D5D898D-1601-4848-BA22-F5F146BCD940}" srcOrd="3" destOrd="0" presId="urn:microsoft.com/office/officeart/2009/3/layout/SubStepProcess"/>
    <dgm:cxn modelId="{252C5CC5-C6FE-4DA4-AE48-6272AD41ED10}" type="presParOf" srcId="{6D5D898D-1601-4848-BA22-F5F146BCD940}" destId="{4DF11181-B486-49EC-BA4C-C88BC3F2CC52}" srcOrd="0" destOrd="0" presId="urn:microsoft.com/office/officeart/2009/3/layout/SubStepProcess"/>
    <dgm:cxn modelId="{74D3A736-113E-49CA-8345-3BED092E1655}" type="presParOf" srcId="{6D5D898D-1601-4848-BA22-F5F146BCD940}" destId="{2B1FC6D9-7483-4961-A737-243584BCB249}" srcOrd="1" destOrd="0" presId="urn:microsoft.com/office/officeart/2009/3/layout/SubStepProcess"/>
    <dgm:cxn modelId="{4486B7F8-F12D-416E-9473-CC64ABCF45D5}" type="presParOf" srcId="{6D5D898D-1601-4848-BA22-F5F146BCD940}" destId="{038312D9-7CC9-4920-B91D-01C722782A82}" srcOrd="2" destOrd="0" presId="urn:microsoft.com/office/officeart/2009/3/layout/SubStepProcess"/>
    <dgm:cxn modelId="{B88D1A8C-4A03-4DDB-A29D-A84EFC5D971C}" type="presParOf" srcId="{6D5D898D-1601-4848-BA22-F5F146BCD940}" destId="{A9E2674B-0F61-4825-BA9C-626D4367943C}" srcOrd="3" destOrd="0" presId="urn:microsoft.com/office/officeart/2009/3/layout/SubStepProcess"/>
    <dgm:cxn modelId="{71ADD69F-9D1D-4A72-8D44-64CBBE2E8EA3}" type="presParOf" srcId="{FE8DA60F-586E-4F48-8FB2-780060BED459}" destId="{E3D06B2A-462B-431F-B3FA-86C46F2C0955}" srcOrd="4" destOrd="0" presId="urn:microsoft.com/office/officeart/2009/3/layout/SubStepProcess"/>
    <dgm:cxn modelId="{3AFBD7B9-546E-465A-BA4B-43835ABB4020}" type="presParOf" srcId="{FE8DA60F-586E-4F48-8FB2-780060BED459}" destId="{BB2697FE-3C91-4831-BF2E-B21F6ED3216A}" srcOrd="5" destOrd="0" presId="urn:microsoft.com/office/officeart/2009/3/layout/SubStepProcess"/>
    <dgm:cxn modelId="{D43C44E8-C304-417D-B7EA-5D2DC90EBCCF}" type="presParOf" srcId="{BB2697FE-3C91-4831-BF2E-B21F6ED3216A}" destId="{2FAE011D-9BF3-4AFC-B62C-3949D73D967F}" srcOrd="0" destOrd="0" presId="urn:microsoft.com/office/officeart/2009/3/layout/SubStepProcess"/>
    <dgm:cxn modelId="{65038563-888E-4F1F-8B69-A05C2DA95674}" type="presParOf" srcId="{BB2697FE-3C91-4831-BF2E-B21F6ED3216A}" destId="{700A57DD-C43D-4C16-BAB7-075F526AC579}" srcOrd="1" destOrd="0" presId="urn:microsoft.com/office/officeart/2009/3/layout/SubStepProcess"/>
    <dgm:cxn modelId="{7A671915-E50E-4646-9760-9572CD62721A}" type="presParOf" srcId="{BB2697FE-3C91-4831-BF2E-B21F6ED3216A}" destId="{A0D0D10C-58D0-436E-A123-3F2D10139C74}" srcOrd="2" destOrd="0" presId="urn:microsoft.com/office/officeart/2009/3/layout/SubStepProcess"/>
    <dgm:cxn modelId="{B8E4F127-B63A-4D15-938B-F2D89895F3EE}" type="presParOf" srcId="{BB2697FE-3C91-4831-BF2E-B21F6ED3216A}" destId="{286E83EC-D3E6-4775-B6EF-594864352F02}" srcOrd="3" destOrd="0" presId="urn:microsoft.com/office/officeart/2009/3/layout/SubStepProcess"/>
    <dgm:cxn modelId="{E367DB62-86B7-44D2-927C-5B4C78BEA09F}" type="presParOf" srcId="{FE8DA60F-586E-4F48-8FB2-780060BED459}" destId="{E2A017A1-DBBC-439D-9401-B43CB22F17B8}" srcOrd="6" destOrd="0" presId="urn:microsoft.com/office/officeart/2009/3/layout/SubStepProcess"/>
    <dgm:cxn modelId="{F0DFED91-D971-417A-89ED-D1ECF147395A}" type="presParOf" srcId="{FE8DA60F-586E-4F48-8FB2-780060BED459}" destId="{BB10C356-DAFB-4381-9478-7E1943B4BAD8}" srcOrd="7" destOrd="0" presId="urn:microsoft.com/office/officeart/2009/3/layout/SubStepProcess"/>
    <dgm:cxn modelId="{EA3C0E4D-0778-49DB-9006-5DE39AB45374}" type="presParOf" srcId="{BB10C356-DAFB-4381-9478-7E1943B4BAD8}" destId="{0857BC7C-CE3A-4D8A-B413-4D50D5A83190}" srcOrd="0" destOrd="0" presId="urn:microsoft.com/office/officeart/2009/3/layout/SubStepProcess"/>
    <dgm:cxn modelId="{429E3704-1163-460A-90CA-B290EAA55592}" type="presParOf" srcId="{BB10C356-DAFB-4381-9478-7E1943B4BAD8}" destId="{C9AC8CCA-2B29-4CAD-83CA-DAC478CAE273}" srcOrd="1" destOrd="0" presId="urn:microsoft.com/office/officeart/2009/3/layout/SubStepProcess"/>
    <dgm:cxn modelId="{B5D22CD4-FD99-41A4-858D-F0435DE9CBA5}" type="presParOf" srcId="{BB10C356-DAFB-4381-9478-7E1943B4BAD8}" destId="{B90423C9-8C5F-4D78-AFFB-E546A400C720}" srcOrd="2" destOrd="0" presId="urn:microsoft.com/office/officeart/2009/3/layout/SubStepProcess"/>
    <dgm:cxn modelId="{3E8D0EA5-0123-48A6-AA16-6B18B8332B0B}" type="presParOf" srcId="{BB10C356-DAFB-4381-9478-7E1943B4BAD8}" destId="{0C439927-C80B-43DA-B612-CDC097E63C42}" srcOrd="3" destOrd="0" presId="urn:microsoft.com/office/officeart/2009/3/layout/SubStepProcess"/>
    <dgm:cxn modelId="{73944438-656B-4236-A428-D4A8E91F12D8}" type="presParOf" srcId="{FE8DA60F-586E-4F48-8FB2-780060BED459}" destId="{57A16E96-1D77-4F8C-B549-A45E0D639C9E}" srcOrd="8" destOrd="0" presId="urn:microsoft.com/office/officeart/2009/3/layout/SubStepProcess"/>
    <dgm:cxn modelId="{7C029FEB-6844-4E0F-8A72-5ACA5244410F}" type="presParOf" srcId="{FE8DA60F-586E-4F48-8FB2-780060BED459}" destId="{BAE648E2-CD64-496F-BF43-FAF2F7BA0D87}" srcOrd="9" destOrd="0" presId="urn:microsoft.com/office/officeart/2009/3/layout/SubStepProcess"/>
    <dgm:cxn modelId="{E02F7008-3422-4CDB-9D5A-8F5CD3DF488A}" type="presParOf" srcId="{BAE648E2-CD64-496F-BF43-FAF2F7BA0D87}" destId="{F25C49C0-A016-4FA8-9F46-32ED9DBB9469}" srcOrd="0" destOrd="0" presId="urn:microsoft.com/office/officeart/2009/3/layout/SubStepProcess"/>
    <dgm:cxn modelId="{18EAD1DF-6E13-44CD-97BD-B9513FEE5FC4}" type="presParOf" srcId="{BAE648E2-CD64-496F-BF43-FAF2F7BA0D87}" destId="{B05650DA-2DA2-4CAE-8AD0-45935836B9E5}" srcOrd="1" destOrd="0" presId="urn:microsoft.com/office/officeart/2009/3/layout/SubStepProcess"/>
    <dgm:cxn modelId="{849819BD-0984-4AEC-9037-B056AF7F4507}" type="presParOf" srcId="{BAE648E2-CD64-496F-BF43-FAF2F7BA0D87}" destId="{6D9F2DBF-37CF-41D1-AF8A-D45AEC417629}" srcOrd="2" destOrd="0" presId="urn:microsoft.com/office/officeart/2009/3/layout/SubStepProcess"/>
    <dgm:cxn modelId="{99AC941A-7779-4570-BDDD-015A84D6FAE3}" type="presParOf" srcId="{BAE648E2-CD64-496F-BF43-FAF2F7BA0D87}" destId="{DD6E5278-3536-4B85-8D92-C4EFB49F6D57}" srcOrd="3" destOrd="0" presId="urn:microsoft.com/office/officeart/2009/3/layout/SubStepProcess"/>
    <dgm:cxn modelId="{13DBF6ED-9153-4AC3-AFEC-AE3FD120C31A}" type="presParOf" srcId="{FE8DA60F-586E-4F48-8FB2-780060BED459}" destId="{8F975D17-BE4B-4298-BB19-28CED8DC16AC}" srcOrd="10" destOrd="0" presId="urn:microsoft.com/office/officeart/2009/3/layout/SubStepProcess"/>
    <dgm:cxn modelId="{1DC7F2AD-908A-4756-B31E-27AEFD182351}" type="presParOf" srcId="{FE8DA60F-586E-4F48-8FB2-780060BED459}" destId="{E6074731-308F-4897-8E85-2F2692231830}" srcOrd="11" destOrd="0" presId="urn:microsoft.com/office/officeart/2009/3/layout/SubStepProcess"/>
    <dgm:cxn modelId="{5AE41CC8-BE32-406A-A6ED-6EFFDE501A77}" type="presParOf" srcId="{E6074731-308F-4897-8E85-2F2692231830}" destId="{88AC3781-87FA-46F0-BBA4-6EAB3421846E}" srcOrd="0" destOrd="0" presId="urn:microsoft.com/office/officeart/2009/3/layout/SubStepProcess"/>
    <dgm:cxn modelId="{D63F5439-0F5B-4075-8572-C7BDE37EAE6B}" type="presParOf" srcId="{E6074731-308F-4897-8E85-2F2692231830}" destId="{85D0A98B-EB24-481C-9128-2917391705AB}" srcOrd="1" destOrd="0" presId="urn:microsoft.com/office/officeart/2009/3/layout/SubStepProcess"/>
    <dgm:cxn modelId="{7B620DFF-D945-4C45-85BC-8B4E88CE20B1}" type="presParOf" srcId="{E6074731-308F-4897-8E85-2F2692231830}" destId="{5853F442-966B-426D-972C-F45650254A66}" srcOrd="2" destOrd="0" presId="urn:microsoft.com/office/officeart/2009/3/layout/SubStepProcess"/>
    <dgm:cxn modelId="{A75DE56B-F11B-4001-BD1B-AF325A294C0E}" type="presParOf" srcId="{E6074731-308F-4897-8E85-2F2692231830}" destId="{2F839B44-5F78-41EC-A75B-E9C62407DE3A}" srcOrd="3" destOrd="0" presId="urn:microsoft.com/office/officeart/2009/3/layout/SubStepProcess"/>
    <dgm:cxn modelId="{A82736BF-F536-49B4-9130-2CCD51C541A3}" type="presParOf" srcId="{FE8DA60F-586E-4F48-8FB2-780060BED459}" destId="{DA8FFFA2-DE07-4DC6-AA68-402FE3545676}" srcOrd="12" destOrd="0" presId="urn:microsoft.com/office/officeart/2009/3/layout/SubStepProcess"/>
    <dgm:cxn modelId="{83AD0FC6-8E5B-431B-9E09-C1D95CBB8546}" type="presParOf" srcId="{FE8DA60F-586E-4F48-8FB2-780060BED459}" destId="{827AAE85-60FC-4941-993F-9E44B1066516}" srcOrd="13" destOrd="0" presId="urn:microsoft.com/office/officeart/2009/3/layout/SubStepProcess"/>
    <dgm:cxn modelId="{46619C18-A9B5-44ED-A611-34C38164B294}" type="presParOf" srcId="{827AAE85-60FC-4941-993F-9E44B1066516}" destId="{85847B15-12E6-49F2-97BB-75317DC2C547}" srcOrd="0" destOrd="0" presId="urn:microsoft.com/office/officeart/2009/3/layout/SubStepProcess"/>
    <dgm:cxn modelId="{13D77CD0-E0AA-4594-9A48-508398DB64DB}" type="presParOf" srcId="{827AAE85-60FC-4941-993F-9E44B1066516}" destId="{DE3C5740-94FD-4D3F-9C17-B98AB46CF49A}" srcOrd="1" destOrd="0" presId="urn:microsoft.com/office/officeart/2009/3/layout/SubStepProcess"/>
    <dgm:cxn modelId="{903684F8-F570-482C-A5B4-7E16E5F631F6}" type="presParOf" srcId="{827AAE85-60FC-4941-993F-9E44B1066516}" destId="{C7ABBF8F-FEF2-444C-80A1-AC57679BAB22}" srcOrd="2" destOrd="0" presId="urn:microsoft.com/office/officeart/2009/3/layout/SubStepProcess"/>
    <dgm:cxn modelId="{8AAC625E-6C61-45D4-BCC1-5EC447CE7C70}" type="presParOf" srcId="{827AAE85-60FC-4941-993F-9E44B1066516}" destId="{3335C39E-1F45-4871-AEF6-D923C74E4B21}" srcOrd="3" destOrd="0" presId="urn:microsoft.com/office/officeart/2009/3/layout/SubStepProcess"/>
  </dgm:cxnLst>
  <dgm:bg>
    <a:noFill/>
    <a:effectLst>
      <a:outerShdw blurRad="101600" dist="38100" dir="2700000" algn="tl" rotWithShape="0">
        <a:prstClr val="black">
          <a:alpha val="40000"/>
        </a:prstClr>
      </a:outerShdw>
    </a:effectLst>
  </dgm:bg>
  <dgm:whole>
    <a:effectLst>
      <a:reflection stA="45000" endPos="1000" dist="50800" dir="5400000" sy="-100000" algn="bl" rotWithShape="0"/>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00E9A8-5948-4931-8A58-9275DEE65FF6}" type="doc">
      <dgm:prSet loTypeId="urn:microsoft.com/office/officeart/2005/8/layout/cycle3" loCatId="cycle" qsTypeId="urn:microsoft.com/office/officeart/2005/8/quickstyle/simple1" qsCatId="simple" csTypeId="urn:microsoft.com/office/officeart/2005/8/colors/accent1_2" csCatId="accent1"/>
      <dgm:spPr/>
      <dgm:t>
        <a:bodyPr/>
        <a:lstStyle/>
        <a:p>
          <a:endParaRPr lang="en-IN"/>
        </a:p>
      </dgm:t>
    </dgm:pt>
    <dgm:pt modelId="{11F81119-9C45-44B1-A339-7CA62B05C6F0}">
      <dgm:prSet/>
      <dgm:spPr/>
      <dgm:t>
        <a:bodyPr/>
        <a:lstStyle/>
        <a:p>
          <a:pPr rtl="0"/>
          <a:r>
            <a:rPr lang="en-IN" b="1" smtClean="0"/>
            <a:t>Image Captioning</a:t>
          </a:r>
          <a:r>
            <a:rPr lang="en-IN" smtClean="0"/>
            <a:t> </a:t>
          </a:r>
          <a:endParaRPr lang="en-IN"/>
        </a:p>
      </dgm:t>
    </dgm:pt>
    <dgm:pt modelId="{DCD47DE5-9EC1-440B-9CC5-271A21C7F243}" type="parTrans" cxnId="{954D2F0A-4E9D-4ABC-932C-99448106B074}">
      <dgm:prSet/>
      <dgm:spPr/>
      <dgm:t>
        <a:bodyPr/>
        <a:lstStyle/>
        <a:p>
          <a:endParaRPr lang="en-IN"/>
        </a:p>
      </dgm:t>
    </dgm:pt>
    <dgm:pt modelId="{D8666A6F-B178-4D3C-99BC-3A2B3043839E}" type="sibTrans" cxnId="{954D2F0A-4E9D-4ABC-932C-99448106B074}">
      <dgm:prSet/>
      <dgm:spPr/>
      <dgm:t>
        <a:bodyPr/>
        <a:lstStyle/>
        <a:p>
          <a:endParaRPr lang="en-IN"/>
        </a:p>
      </dgm:t>
    </dgm:pt>
    <dgm:pt modelId="{124E3D36-CEC5-4B5D-B0F4-B02362D6985D}">
      <dgm:prSet/>
      <dgm:spPr/>
      <dgm:t>
        <a:bodyPr/>
        <a:lstStyle/>
        <a:p>
          <a:pPr rtl="0"/>
          <a:r>
            <a:rPr lang="en-IN" b="1" smtClean="0"/>
            <a:t>Visual Question Answering (VQA)</a:t>
          </a:r>
          <a:endParaRPr lang="en-IN"/>
        </a:p>
      </dgm:t>
    </dgm:pt>
    <dgm:pt modelId="{ED7C24E0-B3E9-4C0C-9087-526977216E70}" type="parTrans" cxnId="{F2C7EDA7-1D1E-41D8-848C-B4424115AB3B}">
      <dgm:prSet/>
      <dgm:spPr/>
      <dgm:t>
        <a:bodyPr/>
        <a:lstStyle/>
        <a:p>
          <a:endParaRPr lang="en-IN"/>
        </a:p>
      </dgm:t>
    </dgm:pt>
    <dgm:pt modelId="{65ECD9F7-671C-4BBB-9201-41E4EC5CF838}" type="sibTrans" cxnId="{F2C7EDA7-1D1E-41D8-848C-B4424115AB3B}">
      <dgm:prSet/>
      <dgm:spPr/>
      <dgm:t>
        <a:bodyPr/>
        <a:lstStyle/>
        <a:p>
          <a:endParaRPr lang="en-IN"/>
        </a:p>
      </dgm:t>
    </dgm:pt>
    <dgm:pt modelId="{C7C8773F-7CAB-4605-83EE-76D8A8D94C33}">
      <dgm:prSet/>
      <dgm:spPr/>
      <dgm:t>
        <a:bodyPr/>
        <a:lstStyle/>
        <a:p>
          <a:pPr rtl="0"/>
          <a:r>
            <a:rPr lang="en-IN" b="1" smtClean="0"/>
            <a:t>Content Creation</a:t>
          </a:r>
          <a:endParaRPr lang="en-IN"/>
        </a:p>
      </dgm:t>
    </dgm:pt>
    <dgm:pt modelId="{4C46BF47-BC4E-4756-81DB-420DF8CD004D}" type="parTrans" cxnId="{46274F28-B016-425F-85DF-7DBE78031CE2}">
      <dgm:prSet/>
      <dgm:spPr/>
      <dgm:t>
        <a:bodyPr/>
        <a:lstStyle/>
        <a:p>
          <a:endParaRPr lang="en-IN"/>
        </a:p>
      </dgm:t>
    </dgm:pt>
    <dgm:pt modelId="{B25F3DBE-B6BD-44E0-8F21-4FB5A9CCFDD0}" type="sibTrans" cxnId="{46274F28-B016-425F-85DF-7DBE78031CE2}">
      <dgm:prSet/>
      <dgm:spPr/>
      <dgm:t>
        <a:bodyPr/>
        <a:lstStyle/>
        <a:p>
          <a:endParaRPr lang="en-IN"/>
        </a:p>
      </dgm:t>
    </dgm:pt>
    <dgm:pt modelId="{3B6084DF-B4A1-40F9-B3CE-9018DAAC7E17}">
      <dgm:prSet/>
      <dgm:spPr/>
      <dgm:t>
        <a:bodyPr/>
        <a:lstStyle/>
        <a:p>
          <a:pPr rtl="0"/>
          <a:r>
            <a:rPr lang="en-IN" b="1" smtClean="0"/>
            <a:t>Medical Diagnostics</a:t>
          </a:r>
          <a:endParaRPr lang="en-IN"/>
        </a:p>
      </dgm:t>
    </dgm:pt>
    <dgm:pt modelId="{936365D0-7BBF-4210-87D9-CD58F768F3A1}" type="parTrans" cxnId="{E53AA6C3-35C2-45AD-8582-4775839A1F3E}">
      <dgm:prSet/>
      <dgm:spPr/>
      <dgm:t>
        <a:bodyPr/>
        <a:lstStyle/>
        <a:p>
          <a:endParaRPr lang="en-IN"/>
        </a:p>
      </dgm:t>
    </dgm:pt>
    <dgm:pt modelId="{A3BC1585-5B2C-4CC2-888B-D4CC623B9767}" type="sibTrans" cxnId="{E53AA6C3-35C2-45AD-8582-4775839A1F3E}">
      <dgm:prSet/>
      <dgm:spPr/>
      <dgm:t>
        <a:bodyPr/>
        <a:lstStyle/>
        <a:p>
          <a:endParaRPr lang="en-IN"/>
        </a:p>
      </dgm:t>
    </dgm:pt>
    <dgm:pt modelId="{29ECFDEA-6A16-4A12-84C8-393CE4F90242}">
      <dgm:prSet/>
      <dgm:spPr/>
      <dgm:t>
        <a:bodyPr/>
        <a:lstStyle/>
        <a:p>
          <a:pPr rtl="0"/>
          <a:r>
            <a:rPr lang="en-IN" b="1" smtClean="0"/>
            <a:t>Autonomous Vehicles</a:t>
          </a:r>
          <a:r>
            <a:rPr lang="en-IN" smtClean="0"/>
            <a:t> </a:t>
          </a:r>
          <a:endParaRPr lang="en-IN"/>
        </a:p>
      </dgm:t>
    </dgm:pt>
    <dgm:pt modelId="{5680E03D-9895-4502-9619-7002CE71380E}" type="parTrans" cxnId="{B905825D-9D54-4436-9C5C-C09D33D61835}">
      <dgm:prSet/>
      <dgm:spPr/>
      <dgm:t>
        <a:bodyPr/>
        <a:lstStyle/>
        <a:p>
          <a:endParaRPr lang="en-IN"/>
        </a:p>
      </dgm:t>
    </dgm:pt>
    <dgm:pt modelId="{26137FA8-6D4E-4CE2-9F08-FEDE76DB9E84}" type="sibTrans" cxnId="{B905825D-9D54-4436-9C5C-C09D33D61835}">
      <dgm:prSet/>
      <dgm:spPr/>
      <dgm:t>
        <a:bodyPr/>
        <a:lstStyle/>
        <a:p>
          <a:endParaRPr lang="en-IN"/>
        </a:p>
      </dgm:t>
    </dgm:pt>
    <dgm:pt modelId="{48AA322F-6CFB-427E-A484-262C0706C1F9}">
      <dgm:prSet/>
      <dgm:spPr/>
      <dgm:t>
        <a:bodyPr/>
        <a:lstStyle/>
        <a:p>
          <a:pPr rtl="0"/>
          <a:r>
            <a:rPr lang="en-IN" b="1" smtClean="0"/>
            <a:t>Robotics</a:t>
          </a:r>
          <a:r>
            <a:rPr lang="en-IN" smtClean="0"/>
            <a:t> </a:t>
          </a:r>
          <a:endParaRPr lang="en-IN"/>
        </a:p>
      </dgm:t>
    </dgm:pt>
    <dgm:pt modelId="{079D718B-5916-458E-BD72-7209E682C537}" type="parTrans" cxnId="{7A25ED52-4AC9-4FC0-83B9-B2E3D203A164}">
      <dgm:prSet/>
      <dgm:spPr/>
      <dgm:t>
        <a:bodyPr/>
        <a:lstStyle/>
        <a:p>
          <a:endParaRPr lang="en-IN"/>
        </a:p>
      </dgm:t>
    </dgm:pt>
    <dgm:pt modelId="{FBDA03B9-2742-4A85-843B-E3C58A5B1708}" type="sibTrans" cxnId="{7A25ED52-4AC9-4FC0-83B9-B2E3D203A164}">
      <dgm:prSet/>
      <dgm:spPr/>
      <dgm:t>
        <a:bodyPr/>
        <a:lstStyle/>
        <a:p>
          <a:endParaRPr lang="en-IN"/>
        </a:p>
      </dgm:t>
    </dgm:pt>
    <dgm:pt modelId="{47FB447D-1887-477D-8B29-AC69A9B01A1A}">
      <dgm:prSet/>
      <dgm:spPr/>
      <dgm:t>
        <a:bodyPr/>
        <a:lstStyle/>
        <a:p>
          <a:pPr rtl="0"/>
          <a:r>
            <a:rPr lang="en-IN" b="1" smtClean="0"/>
            <a:t>E-commerce</a:t>
          </a:r>
          <a:r>
            <a:rPr lang="en-IN" smtClean="0"/>
            <a:t> </a:t>
          </a:r>
          <a:endParaRPr lang="en-IN"/>
        </a:p>
      </dgm:t>
    </dgm:pt>
    <dgm:pt modelId="{96A4D799-8AF0-42D9-B05E-77943043BF58}" type="parTrans" cxnId="{4397321B-E868-4776-BC38-D51D04C9CCFA}">
      <dgm:prSet/>
      <dgm:spPr/>
      <dgm:t>
        <a:bodyPr/>
        <a:lstStyle/>
        <a:p>
          <a:endParaRPr lang="en-IN"/>
        </a:p>
      </dgm:t>
    </dgm:pt>
    <dgm:pt modelId="{6CD4BE6A-1335-4E6D-9BFF-906CA79C52F8}" type="sibTrans" cxnId="{4397321B-E868-4776-BC38-D51D04C9CCFA}">
      <dgm:prSet/>
      <dgm:spPr/>
      <dgm:t>
        <a:bodyPr/>
        <a:lstStyle/>
        <a:p>
          <a:endParaRPr lang="en-IN"/>
        </a:p>
      </dgm:t>
    </dgm:pt>
    <dgm:pt modelId="{CDAEE60F-0F7B-47D5-8D7D-0407B79D5C0C}">
      <dgm:prSet/>
      <dgm:spPr/>
      <dgm:t>
        <a:bodyPr/>
        <a:lstStyle/>
        <a:p>
          <a:pPr rtl="0"/>
          <a:r>
            <a:rPr lang="en-IN" b="1" smtClean="0"/>
            <a:t>Education &amp; Accessibility</a:t>
          </a:r>
          <a:endParaRPr lang="en-IN"/>
        </a:p>
      </dgm:t>
    </dgm:pt>
    <dgm:pt modelId="{87596D5E-C47C-4D85-BC4D-94FD46C3B6E6}" type="parTrans" cxnId="{88E466C9-643C-431F-A93A-D7E09AF9472B}">
      <dgm:prSet/>
      <dgm:spPr/>
      <dgm:t>
        <a:bodyPr/>
        <a:lstStyle/>
        <a:p>
          <a:endParaRPr lang="en-IN"/>
        </a:p>
      </dgm:t>
    </dgm:pt>
    <dgm:pt modelId="{CAA7ABEA-ADC0-411F-840B-3FFBFD5D22BC}" type="sibTrans" cxnId="{88E466C9-643C-431F-A93A-D7E09AF9472B}">
      <dgm:prSet/>
      <dgm:spPr/>
      <dgm:t>
        <a:bodyPr/>
        <a:lstStyle/>
        <a:p>
          <a:endParaRPr lang="en-IN"/>
        </a:p>
      </dgm:t>
    </dgm:pt>
    <dgm:pt modelId="{2A08603D-742D-4D4E-A4BC-2C359C84D930}" type="pres">
      <dgm:prSet presAssocID="{3000E9A8-5948-4931-8A58-9275DEE65FF6}" presName="Name0" presStyleCnt="0">
        <dgm:presLayoutVars>
          <dgm:dir/>
          <dgm:resizeHandles val="exact"/>
        </dgm:presLayoutVars>
      </dgm:prSet>
      <dgm:spPr/>
      <dgm:t>
        <a:bodyPr/>
        <a:lstStyle/>
        <a:p>
          <a:endParaRPr lang="en-IN"/>
        </a:p>
      </dgm:t>
    </dgm:pt>
    <dgm:pt modelId="{6D132173-B1C7-48B1-A0FC-89CA003FAFE2}" type="pres">
      <dgm:prSet presAssocID="{3000E9A8-5948-4931-8A58-9275DEE65FF6}" presName="cycle" presStyleCnt="0"/>
      <dgm:spPr/>
    </dgm:pt>
    <dgm:pt modelId="{5E38730E-70E9-4990-B00F-2FF87537256F}" type="pres">
      <dgm:prSet presAssocID="{11F81119-9C45-44B1-A339-7CA62B05C6F0}" presName="nodeFirstNode" presStyleLbl="node1" presStyleIdx="0" presStyleCnt="8">
        <dgm:presLayoutVars>
          <dgm:bulletEnabled val="1"/>
        </dgm:presLayoutVars>
      </dgm:prSet>
      <dgm:spPr/>
      <dgm:t>
        <a:bodyPr/>
        <a:lstStyle/>
        <a:p>
          <a:endParaRPr lang="en-IN"/>
        </a:p>
      </dgm:t>
    </dgm:pt>
    <dgm:pt modelId="{1B1A7513-7C05-4EAA-879E-80398FB9C646}" type="pres">
      <dgm:prSet presAssocID="{D8666A6F-B178-4D3C-99BC-3A2B3043839E}" presName="sibTransFirstNode" presStyleLbl="bgShp" presStyleIdx="0" presStyleCnt="1"/>
      <dgm:spPr/>
      <dgm:t>
        <a:bodyPr/>
        <a:lstStyle/>
        <a:p>
          <a:endParaRPr lang="en-IN"/>
        </a:p>
      </dgm:t>
    </dgm:pt>
    <dgm:pt modelId="{796EA05A-CE12-4E0B-A7DA-1C3FAFCC584C}" type="pres">
      <dgm:prSet presAssocID="{124E3D36-CEC5-4B5D-B0F4-B02362D6985D}" presName="nodeFollowingNodes" presStyleLbl="node1" presStyleIdx="1" presStyleCnt="8">
        <dgm:presLayoutVars>
          <dgm:bulletEnabled val="1"/>
        </dgm:presLayoutVars>
      </dgm:prSet>
      <dgm:spPr/>
      <dgm:t>
        <a:bodyPr/>
        <a:lstStyle/>
        <a:p>
          <a:endParaRPr lang="en-IN"/>
        </a:p>
      </dgm:t>
    </dgm:pt>
    <dgm:pt modelId="{31FDD38E-A409-4B79-8645-A2168404920B}" type="pres">
      <dgm:prSet presAssocID="{C7C8773F-7CAB-4605-83EE-76D8A8D94C33}" presName="nodeFollowingNodes" presStyleLbl="node1" presStyleIdx="2" presStyleCnt="8">
        <dgm:presLayoutVars>
          <dgm:bulletEnabled val="1"/>
        </dgm:presLayoutVars>
      </dgm:prSet>
      <dgm:spPr/>
      <dgm:t>
        <a:bodyPr/>
        <a:lstStyle/>
        <a:p>
          <a:endParaRPr lang="en-IN"/>
        </a:p>
      </dgm:t>
    </dgm:pt>
    <dgm:pt modelId="{55B76604-2E7C-4105-A8A6-82FC6FE513FA}" type="pres">
      <dgm:prSet presAssocID="{3B6084DF-B4A1-40F9-B3CE-9018DAAC7E17}" presName="nodeFollowingNodes" presStyleLbl="node1" presStyleIdx="3" presStyleCnt="8">
        <dgm:presLayoutVars>
          <dgm:bulletEnabled val="1"/>
        </dgm:presLayoutVars>
      </dgm:prSet>
      <dgm:spPr/>
      <dgm:t>
        <a:bodyPr/>
        <a:lstStyle/>
        <a:p>
          <a:endParaRPr lang="en-IN"/>
        </a:p>
      </dgm:t>
    </dgm:pt>
    <dgm:pt modelId="{88F61CCC-F1E6-4BD8-9250-0F3E0FA76420}" type="pres">
      <dgm:prSet presAssocID="{29ECFDEA-6A16-4A12-84C8-393CE4F90242}" presName="nodeFollowingNodes" presStyleLbl="node1" presStyleIdx="4" presStyleCnt="8">
        <dgm:presLayoutVars>
          <dgm:bulletEnabled val="1"/>
        </dgm:presLayoutVars>
      </dgm:prSet>
      <dgm:spPr/>
      <dgm:t>
        <a:bodyPr/>
        <a:lstStyle/>
        <a:p>
          <a:endParaRPr lang="en-IN"/>
        </a:p>
      </dgm:t>
    </dgm:pt>
    <dgm:pt modelId="{7B3C3254-9CEB-4857-86BF-196C7952FD7F}" type="pres">
      <dgm:prSet presAssocID="{48AA322F-6CFB-427E-A484-262C0706C1F9}" presName="nodeFollowingNodes" presStyleLbl="node1" presStyleIdx="5" presStyleCnt="8">
        <dgm:presLayoutVars>
          <dgm:bulletEnabled val="1"/>
        </dgm:presLayoutVars>
      </dgm:prSet>
      <dgm:spPr/>
      <dgm:t>
        <a:bodyPr/>
        <a:lstStyle/>
        <a:p>
          <a:endParaRPr lang="en-IN"/>
        </a:p>
      </dgm:t>
    </dgm:pt>
    <dgm:pt modelId="{33925826-2AE7-4448-A98C-11C9A7CE0AF5}" type="pres">
      <dgm:prSet presAssocID="{47FB447D-1887-477D-8B29-AC69A9B01A1A}" presName="nodeFollowingNodes" presStyleLbl="node1" presStyleIdx="6" presStyleCnt="8">
        <dgm:presLayoutVars>
          <dgm:bulletEnabled val="1"/>
        </dgm:presLayoutVars>
      </dgm:prSet>
      <dgm:spPr/>
      <dgm:t>
        <a:bodyPr/>
        <a:lstStyle/>
        <a:p>
          <a:endParaRPr lang="en-IN"/>
        </a:p>
      </dgm:t>
    </dgm:pt>
    <dgm:pt modelId="{4821047D-6297-48A7-8896-9160B3ECF336}" type="pres">
      <dgm:prSet presAssocID="{CDAEE60F-0F7B-47D5-8D7D-0407B79D5C0C}" presName="nodeFollowingNodes" presStyleLbl="node1" presStyleIdx="7" presStyleCnt="8">
        <dgm:presLayoutVars>
          <dgm:bulletEnabled val="1"/>
        </dgm:presLayoutVars>
      </dgm:prSet>
      <dgm:spPr/>
      <dgm:t>
        <a:bodyPr/>
        <a:lstStyle/>
        <a:p>
          <a:endParaRPr lang="en-IN"/>
        </a:p>
      </dgm:t>
    </dgm:pt>
  </dgm:ptLst>
  <dgm:cxnLst>
    <dgm:cxn modelId="{683681BF-C497-4C1F-9399-86154CD340CE}" type="presOf" srcId="{47FB447D-1887-477D-8B29-AC69A9B01A1A}" destId="{33925826-2AE7-4448-A98C-11C9A7CE0AF5}" srcOrd="0" destOrd="0" presId="urn:microsoft.com/office/officeart/2005/8/layout/cycle3"/>
    <dgm:cxn modelId="{5D98C2E5-48BF-4378-AE49-A323F48DD452}" type="presOf" srcId="{11F81119-9C45-44B1-A339-7CA62B05C6F0}" destId="{5E38730E-70E9-4990-B00F-2FF87537256F}" srcOrd="0" destOrd="0" presId="urn:microsoft.com/office/officeart/2005/8/layout/cycle3"/>
    <dgm:cxn modelId="{B905825D-9D54-4436-9C5C-C09D33D61835}" srcId="{3000E9A8-5948-4931-8A58-9275DEE65FF6}" destId="{29ECFDEA-6A16-4A12-84C8-393CE4F90242}" srcOrd="4" destOrd="0" parTransId="{5680E03D-9895-4502-9619-7002CE71380E}" sibTransId="{26137FA8-6D4E-4CE2-9F08-FEDE76DB9E84}"/>
    <dgm:cxn modelId="{F2C7EDA7-1D1E-41D8-848C-B4424115AB3B}" srcId="{3000E9A8-5948-4931-8A58-9275DEE65FF6}" destId="{124E3D36-CEC5-4B5D-B0F4-B02362D6985D}" srcOrd="1" destOrd="0" parTransId="{ED7C24E0-B3E9-4C0C-9087-526977216E70}" sibTransId="{65ECD9F7-671C-4BBB-9201-41E4EC5CF838}"/>
    <dgm:cxn modelId="{E224D27A-5A70-477D-8DF9-DF2099732381}" type="presOf" srcId="{3B6084DF-B4A1-40F9-B3CE-9018DAAC7E17}" destId="{55B76604-2E7C-4105-A8A6-82FC6FE513FA}" srcOrd="0" destOrd="0" presId="urn:microsoft.com/office/officeart/2005/8/layout/cycle3"/>
    <dgm:cxn modelId="{B70FF43E-B5A2-469A-9641-81DA2C902714}" type="presOf" srcId="{D8666A6F-B178-4D3C-99BC-3A2B3043839E}" destId="{1B1A7513-7C05-4EAA-879E-80398FB9C646}" srcOrd="0" destOrd="0" presId="urn:microsoft.com/office/officeart/2005/8/layout/cycle3"/>
    <dgm:cxn modelId="{954D2F0A-4E9D-4ABC-932C-99448106B074}" srcId="{3000E9A8-5948-4931-8A58-9275DEE65FF6}" destId="{11F81119-9C45-44B1-A339-7CA62B05C6F0}" srcOrd="0" destOrd="0" parTransId="{DCD47DE5-9EC1-440B-9CC5-271A21C7F243}" sibTransId="{D8666A6F-B178-4D3C-99BC-3A2B3043839E}"/>
    <dgm:cxn modelId="{1E05FBBC-A9D5-4092-BB36-F5F5218681C9}" type="presOf" srcId="{CDAEE60F-0F7B-47D5-8D7D-0407B79D5C0C}" destId="{4821047D-6297-48A7-8896-9160B3ECF336}" srcOrd="0" destOrd="0" presId="urn:microsoft.com/office/officeart/2005/8/layout/cycle3"/>
    <dgm:cxn modelId="{E53AA6C3-35C2-45AD-8582-4775839A1F3E}" srcId="{3000E9A8-5948-4931-8A58-9275DEE65FF6}" destId="{3B6084DF-B4A1-40F9-B3CE-9018DAAC7E17}" srcOrd="3" destOrd="0" parTransId="{936365D0-7BBF-4210-87D9-CD58F768F3A1}" sibTransId="{A3BC1585-5B2C-4CC2-888B-D4CC623B9767}"/>
    <dgm:cxn modelId="{7A25ED52-4AC9-4FC0-83B9-B2E3D203A164}" srcId="{3000E9A8-5948-4931-8A58-9275DEE65FF6}" destId="{48AA322F-6CFB-427E-A484-262C0706C1F9}" srcOrd="5" destOrd="0" parTransId="{079D718B-5916-458E-BD72-7209E682C537}" sibTransId="{FBDA03B9-2742-4A85-843B-E3C58A5B1708}"/>
    <dgm:cxn modelId="{DA5654DC-B04A-470A-A922-4630E3517D74}" type="presOf" srcId="{3000E9A8-5948-4931-8A58-9275DEE65FF6}" destId="{2A08603D-742D-4D4E-A4BC-2C359C84D930}" srcOrd="0" destOrd="0" presId="urn:microsoft.com/office/officeart/2005/8/layout/cycle3"/>
    <dgm:cxn modelId="{149A1D40-3B16-4E18-AE77-49A28CFAB51D}" type="presOf" srcId="{48AA322F-6CFB-427E-A484-262C0706C1F9}" destId="{7B3C3254-9CEB-4857-86BF-196C7952FD7F}" srcOrd="0" destOrd="0" presId="urn:microsoft.com/office/officeart/2005/8/layout/cycle3"/>
    <dgm:cxn modelId="{76735B63-5CA8-45F5-9B7C-7112F03A0AD1}" type="presOf" srcId="{C7C8773F-7CAB-4605-83EE-76D8A8D94C33}" destId="{31FDD38E-A409-4B79-8645-A2168404920B}" srcOrd="0" destOrd="0" presId="urn:microsoft.com/office/officeart/2005/8/layout/cycle3"/>
    <dgm:cxn modelId="{DDDFD963-79EA-4DC3-9258-CA5DDC1910DB}" type="presOf" srcId="{29ECFDEA-6A16-4A12-84C8-393CE4F90242}" destId="{88F61CCC-F1E6-4BD8-9250-0F3E0FA76420}" srcOrd="0" destOrd="0" presId="urn:microsoft.com/office/officeart/2005/8/layout/cycle3"/>
    <dgm:cxn modelId="{88E466C9-643C-431F-A93A-D7E09AF9472B}" srcId="{3000E9A8-5948-4931-8A58-9275DEE65FF6}" destId="{CDAEE60F-0F7B-47D5-8D7D-0407B79D5C0C}" srcOrd="7" destOrd="0" parTransId="{87596D5E-C47C-4D85-BC4D-94FD46C3B6E6}" sibTransId="{CAA7ABEA-ADC0-411F-840B-3FFBFD5D22BC}"/>
    <dgm:cxn modelId="{46274F28-B016-425F-85DF-7DBE78031CE2}" srcId="{3000E9A8-5948-4931-8A58-9275DEE65FF6}" destId="{C7C8773F-7CAB-4605-83EE-76D8A8D94C33}" srcOrd="2" destOrd="0" parTransId="{4C46BF47-BC4E-4756-81DB-420DF8CD004D}" sibTransId="{B25F3DBE-B6BD-44E0-8F21-4FB5A9CCFDD0}"/>
    <dgm:cxn modelId="{4397321B-E868-4776-BC38-D51D04C9CCFA}" srcId="{3000E9A8-5948-4931-8A58-9275DEE65FF6}" destId="{47FB447D-1887-477D-8B29-AC69A9B01A1A}" srcOrd="6" destOrd="0" parTransId="{96A4D799-8AF0-42D9-B05E-77943043BF58}" sibTransId="{6CD4BE6A-1335-4E6D-9BFF-906CA79C52F8}"/>
    <dgm:cxn modelId="{25FF44E2-865B-4320-AA74-8F05CA94EF8D}" type="presOf" srcId="{124E3D36-CEC5-4B5D-B0F4-B02362D6985D}" destId="{796EA05A-CE12-4E0B-A7DA-1C3FAFCC584C}" srcOrd="0" destOrd="0" presId="urn:microsoft.com/office/officeart/2005/8/layout/cycle3"/>
    <dgm:cxn modelId="{82440131-2975-4B94-BB14-32D4335E9F41}" type="presParOf" srcId="{2A08603D-742D-4D4E-A4BC-2C359C84D930}" destId="{6D132173-B1C7-48B1-A0FC-89CA003FAFE2}" srcOrd="0" destOrd="0" presId="urn:microsoft.com/office/officeart/2005/8/layout/cycle3"/>
    <dgm:cxn modelId="{914F38E0-35D8-4329-AA46-9C4BA0E09A3B}" type="presParOf" srcId="{6D132173-B1C7-48B1-A0FC-89CA003FAFE2}" destId="{5E38730E-70E9-4990-B00F-2FF87537256F}" srcOrd="0" destOrd="0" presId="urn:microsoft.com/office/officeart/2005/8/layout/cycle3"/>
    <dgm:cxn modelId="{9710AADC-A91D-4A96-8E78-08CC0737FA61}" type="presParOf" srcId="{6D132173-B1C7-48B1-A0FC-89CA003FAFE2}" destId="{1B1A7513-7C05-4EAA-879E-80398FB9C646}" srcOrd="1" destOrd="0" presId="urn:microsoft.com/office/officeart/2005/8/layout/cycle3"/>
    <dgm:cxn modelId="{A6E62692-4EAA-4896-B606-8675179E6F19}" type="presParOf" srcId="{6D132173-B1C7-48B1-A0FC-89CA003FAFE2}" destId="{796EA05A-CE12-4E0B-A7DA-1C3FAFCC584C}" srcOrd="2" destOrd="0" presId="urn:microsoft.com/office/officeart/2005/8/layout/cycle3"/>
    <dgm:cxn modelId="{A3564834-1421-4FA9-AA30-D9F5E9CE3416}" type="presParOf" srcId="{6D132173-B1C7-48B1-A0FC-89CA003FAFE2}" destId="{31FDD38E-A409-4B79-8645-A2168404920B}" srcOrd="3" destOrd="0" presId="urn:microsoft.com/office/officeart/2005/8/layout/cycle3"/>
    <dgm:cxn modelId="{120B6FE7-8612-4FDD-BF5B-AC52FCBDFDEA}" type="presParOf" srcId="{6D132173-B1C7-48B1-A0FC-89CA003FAFE2}" destId="{55B76604-2E7C-4105-A8A6-82FC6FE513FA}" srcOrd="4" destOrd="0" presId="urn:microsoft.com/office/officeart/2005/8/layout/cycle3"/>
    <dgm:cxn modelId="{55BAAD7D-90A3-41BA-B523-9F4973904537}" type="presParOf" srcId="{6D132173-B1C7-48B1-A0FC-89CA003FAFE2}" destId="{88F61CCC-F1E6-4BD8-9250-0F3E0FA76420}" srcOrd="5" destOrd="0" presId="urn:microsoft.com/office/officeart/2005/8/layout/cycle3"/>
    <dgm:cxn modelId="{B2E170B3-A108-499F-B11A-644C4719641F}" type="presParOf" srcId="{6D132173-B1C7-48B1-A0FC-89CA003FAFE2}" destId="{7B3C3254-9CEB-4857-86BF-196C7952FD7F}" srcOrd="6" destOrd="0" presId="urn:microsoft.com/office/officeart/2005/8/layout/cycle3"/>
    <dgm:cxn modelId="{D586CE16-7812-4D5C-9F90-009E2B01A9FB}" type="presParOf" srcId="{6D132173-B1C7-48B1-A0FC-89CA003FAFE2}" destId="{33925826-2AE7-4448-A98C-11C9A7CE0AF5}" srcOrd="7" destOrd="0" presId="urn:microsoft.com/office/officeart/2005/8/layout/cycle3"/>
    <dgm:cxn modelId="{D2966164-38C1-4FAF-9FD3-B463572924E5}" type="presParOf" srcId="{6D132173-B1C7-48B1-A0FC-89CA003FAFE2}" destId="{4821047D-6297-48A7-8896-9160B3ECF336}" srcOrd="8" destOrd="0" presId="urn:microsoft.com/office/officeart/2005/8/layout/cycle3"/>
  </dgm:cxnLst>
  <dgm:bg>
    <a:noFill/>
    <a:effectLst>
      <a:glow rad="12700">
        <a:schemeClr val="accent1">
          <a:alpha val="51000"/>
        </a:schemeClr>
      </a:glow>
      <a:innerShdw blurRad="114300">
        <a:prstClr val="black"/>
      </a:innerShdw>
      <a:softEdge rad="127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7F2248-B6C6-4189-A700-9F14B1F888B1}" type="doc">
      <dgm:prSet loTypeId="urn:microsoft.com/office/officeart/2005/8/layout/pyramid2" loCatId="pyramid" qsTypeId="urn:microsoft.com/office/officeart/2005/8/quickstyle/3d1" qsCatId="3D" csTypeId="urn:microsoft.com/office/officeart/2005/8/colors/accent1_2" csCatId="accent1"/>
      <dgm:spPr/>
      <dgm:t>
        <a:bodyPr/>
        <a:lstStyle/>
        <a:p>
          <a:endParaRPr lang="en-IN"/>
        </a:p>
      </dgm:t>
    </dgm:pt>
    <dgm:pt modelId="{C44E35F9-11D5-4A3F-94AB-6CEF37B574A6}">
      <dgm:prSet/>
      <dgm:spPr/>
      <dgm:t>
        <a:bodyPr/>
        <a:lstStyle/>
        <a:p>
          <a:pPr rtl="0"/>
          <a:r>
            <a:rPr lang="en-IN" b="1" smtClean="0"/>
            <a:t>Data Alignment Issues</a:t>
          </a:r>
          <a:r>
            <a:rPr lang="en-IN" smtClean="0"/>
            <a:t> </a:t>
          </a:r>
          <a:endParaRPr lang="en-IN"/>
        </a:p>
      </dgm:t>
    </dgm:pt>
    <dgm:pt modelId="{3FF28BA0-CDD3-4EC2-8329-D7B5C446E3CF}" type="parTrans" cxnId="{251FB8D4-C033-4CE5-BC43-899FC21D85E6}">
      <dgm:prSet/>
      <dgm:spPr/>
      <dgm:t>
        <a:bodyPr/>
        <a:lstStyle/>
        <a:p>
          <a:endParaRPr lang="en-IN"/>
        </a:p>
      </dgm:t>
    </dgm:pt>
    <dgm:pt modelId="{93848090-71B4-4C89-987F-2358F0A9267D}" type="sibTrans" cxnId="{251FB8D4-C033-4CE5-BC43-899FC21D85E6}">
      <dgm:prSet/>
      <dgm:spPr/>
      <dgm:t>
        <a:bodyPr/>
        <a:lstStyle/>
        <a:p>
          <a:endParaRPr lang="en-IN"/>
        </a:p>
      </dgm:t>
    </dgm:pt>
    <dgm:pt modelId="{3BF5E2C0-5F11-4AB6-B4D9-E7E5DDADEF84}">
      <dgm:prSet/>
      <dgm:spPr/>
      <dgm:t>
        <a:bodyPr/>
        <a:lstStyle/>
        <a:p>
          <a:pPr rtl="0"/>
          <a:r>
            <a:rPr lang="en-IN" b="1" smtClean="0"/>
            <a:t>High Computational Costs</a:t>
          </a:r>
          <a:r>
            <a:rPr lang="en-IN" smtClean="0"/>
            <a:t> </a:t>
          </a:r>
          <a:endParaRPr lang="en-IN"/>
        </a:p>
      </dgm:t>
    </dgm:pt>
    <dgm:pt modelId="{14705C0D-F1A0-44B1-87DB-BA15AC0DC5F2}" type="parTrans" cxnId="{ED9F90A4-85E8-47A6-B619-3C0F5B80CF71}">
      <dgm:prSet/>
      <dgm:spPr/>
      <dgm:t>
        <a:bodyPr/>
        <a:lstStyle/>
        <a:p>
          <a:endParaRPr lang="en-IN"/>
        </a:p>
      </dgm:t>
    </dgm:pt>
    <dgm:pt modelId="{206F8030-D4A2-4897-83F9-3FA175D9C055}" type="sibTrans" cxnId="{ED9F90A4-85E8-47A6-B619-3C0F5B80CF71}">
      <dgm:prSet/>
      <dgm:spPr/>
      <dgm:t>
        <a:bodyPr/>
        <a:lstStyle/>
        <a:p>
          <a:endParaRPr lang="en-IN"/>
        </a:p>
      </dgm:t>
    </dgm:pt>
    <dgm:pt modelId="{6873F51F-15CE-466C-87B7-E2470B184193}">
      <dgm:prSet/>
      <dgm:spPr/>
      <dgm:t>
        <a:bodyPr/>
        <a:lstStyle/>
        <a:p>
          <a:pPr rtl="0"/>
          <a:r>
            <a:rPr lang="en-IN" b="1" smtClean="0"/>
            <a:t>Bias &amp; Ethical Concerns</a:t>
          </a:r>
          <a:r>
            <a:rPr lang="en-IN" smtClean="0"/>
            <a:t> </a:t>
          </a:r>
          <a:endParaRPr lang="en-IN"/>
        </a:p>
      </dgm:t>
    </dgm:pt>
    <dgm:pt modelId="{1A169D77-7C21-4AF2-9CEC-CA46A2F68F36}" type="parTrans" cxnId="{B8DE6CCB-20F4-4F56-ACDB-D5353016E48A}">
      <dgm:prSet/>
      <dgm:spPr/>
      <dgm:t>
        <a:bodyPr/>
        <a:lstStyle/>
        <a:p>
          <a:endParaRPr lang="en-IN"/>
        </a:p>
      </dgm:t>
    </dgm:pt>
    <dgm:pt modelId="{82CF94F3-CF11-43C3-8D6D-F0D0C85C05EE}" type="sibTrans" cxnId="{B8DE6CCB-20F4-4F56-ACDB-D5353016E48A}">
      <dgm:prSet/>
      <dgm:spPr/>
      <dgm:t>
        <a:bodyPr/>
        <a:lstStyle/>
        <a:p>
          <a:endParaRPr lang="en-IN"/>
        </a:p>
      </dgm:t>
    </dgm:pt>
    <dgm:pt modelId="{A6AF7982-AE2F-4F3A-B30D-831B12783024}">
      <dgm:prSet/>
      <dgm:spPr/>
      <dgm:t>
        <a:bodyPr/>
        <a:lstStyle/>
        <a:p>
          <a:pPr rtl="0"/>
          <a:r>
            <a:rPr lang="en-IN" b="1" smtClean="0"/>
            <a:t>Lack of Robustness</a:t>
          </a:r>
          <a:r>
            <a:rPr lang="en-IN" smtClean="0"/>
            <a:t> </a:t>
          </a:r>
          <a:endParaRPr lang="en-IN"/>
        </a:p>
      </dgm:t>
    </dgm:pt>
    <dgm:pt modelId="{95025E2A-800F-4CC3-97E8-52ADB47730D7}" type="parTrans" cxnId="{A23D509C-6D84-4831-943B-478FEBEF4483}">
      <dgm:prSet/>
      <dgm:spPr/>
      <dgm:t>
        <a:bodyPr/>
        <a:lstStyle/>
        <a:p>
          <a:endParaRPr lang="en-IN"/>
        </a:p>
      </dgm:t>
    </dgm:pt>
    <dgm:pt modelId="{26C13970-8AEA-47A4-A680-1F0F190F7216}" type="sibTrans" cxnId="{A23D509C-6D84-4831-943B-478FEBEF4483}">
      <dgm:prSet/>
      <dgm:spPr/>
      <dgm:t>
        <a:bodyPr/>
        <a:lstStyle/>
        <a:p>
          <a:endParaRPr lang="en-IN"/>
        </a:p>
      </dgm:t>
    </dgm:pt>
    <dgm:pt modelId="{BCB942CC-572B-4AF0-AE09-635B34569E68}">
      <dgm:prSet/>
      <dgm:spPr/>
      <dgm:t>
        <a:bodyPr/>
        <a:lstStyle/>
        <a:p>
          <a:pPr rtl="0"/>
          <a:r>
            <a:rPr lang="en-IN" b="1" smtClean="0"/>
            <a:t>Interpretability Challenges</a:t>
          </a:r>
          <a:r>
            <a:rPr lang="en-IN" smtClean="0"/>
            <a:t> </a:t>
          </a:r>
          <a:endParaRPr lang="en-IN"/>
        </a:p>
      </dgm:t>
    </dgm:pt>
    <dgm:pt modelId="{6F515CAD-5193-43ED-B476-605028E003B5}" type="parTrans" cxnId="{69CBE7C9-CB4C-49F4-957E-F7A42320267E}">
      <dgm:prSet/>
      <dgm:spPr/>
      <dgm:t>
        <a:bodyPr/>
        <a:lstStyle/>
        <a:p>
          <a:endParaRPr lang="en-IN"/>
        </a:p>
      </dgm:t>
    </dgm:pt>
    <dgm:pt modelId="{FDABFD05-67B0-4E91-ACE8-F30C628ABAC2}" type="sibTrans" cxnId="{69CBE7C9-CB4C-49F4-957E-F7A42320267E}">
      <dgm:prSet/>
      <dgm:spPr/>
      <dgm:t>
        <a:bodyPr/>
        <a:lstStyle/>
        <a:p>
          <a:endParaRPr lang="en-IN"/>
        </a:p>
      </dgm:t>
    </dgm:pt>
    <dgm:pt modelId="{DFA78DC8-55D8-4510-B2EB-0B2A3F2E754C}">
      <dgm:prSet/>
      <dgm:spPr/>
      <dgm:t>
        <a:bodyPr/>
        <a:lstStyle/>
        <a:p>
          <a:pPr rtl="0"/>
          <a:r>
            <a:rPr lang="en-IN" b="1" smtClean="0"/>
            <a:t>Limited Generalization</a:t>
          </a:r>
          <a:r>
            <a:rPr lang="en-IN" smtClean="0"/>
            <a:t> </a:t>
          </a:r>
          <a:endParaRPr lang="en-IN"/>
        </a:p>
      </dgm:t>
    </dgm:pt>
    <dgm:pt modelId="{67B659CA-7568-4615-A855-A13E447CB716}" type="parTrans" cxnId="{8369FB10-9126-40E8-881A-48CA4563A91B}">
      <dgm:prSet/>
      <dgm:spPr/>
      <dgm:t>
        <a:bodyPr/>
        <a:lstStyle/>
        <a:p>
          <a:endParaRPr lang="en-IN"/>
        </a:p>
      </dgm:t>
    </dgm:pt>
    <dgm:pt modelId="{2D287511-1F73-44F6-A0E2-C0DDD1C275D3}" type="sibTrans" cxnId="{8369FB10-9126-40E8-881A-48CA4563A91B}">
      <dgm:prSet/>
      <dgm:spPr/>
      <dgm:t>
        <a:bodyPr/>
        <a:lstStyle/>
        <a:p>
          <a:endParaRPr lang="en-IN"/>
        </a:p>
      </dgm:t>
    </dgm:pt>
    <dgm:pt modelId="{7486C6CB-3E6D-43C8-A94A-10099A0A5E5D}" type="pres">
      <dgm:prSet presAssocID="{A67F2248-B6C6-4189-A700-9F14B1F888B1}" presName="compositeShape" presStyleCnt="0">
        <dgm:presLayoutVars>
          <dgm:dir/>
          <dgm:resizeHandles/>
        </dgm:presLayoutVars>
      </dgm:prSet>
      <dgm:spPr/>
      <dgm:t>
        <a:bodyPr/>
        <a:lstStyle/>
        <a:p>
          <a:endParaRPr lang="en-IN"/>
        </a:p>
      </dgm:t>
    </dgm:pt>
    <dgm:pt modelId="{3314B9BF-C9D3-4FAD-B2C2-83203438E295}" type="pres">
      <dgm:prSet presAssocID="{A67F2248-B6C6-4189-A700-9F14B1F888B1}" presName="pyramid" presStyleLbl="node1" presStyleIdx="0" presStyleCnt="1"/>
      <dgm:spPr/>
    </dgm:pt>
    <dgm:pt modelId="{E9704D67-EC3D-4218-8949-6F820110F6F1}" type="pres">
      <dgm:prSet presAssocID="{A67F2248-B6C6-4189-A700-9F14B1F888B1}" presName="theList" presStyleCnt="0"/>
      <dgm:spPr/>
    </dgm:pt>
    <dgm:pt modelId="{FE49580F-138F-4F69-AC8F-DB6BD184FD82}" type="pres">
      <dgm:prSet presAssocID="{C44E35F9-11D5-4A3F-94AB-6CEF37B574A6}" presName="aNode" presStyleLbl="fgAcc1" presStyleIdx="0" presStyleCnt="6">
        <dgm:presLayoutVars>
          <dgm:bulletEnabled val="1"/>
        </dgm:presLayoutVars>
      </dgm:prSet>
      <dgm:spPr/>
      <dgm:t>
        <a:bodyPr/>
        <a:lstStyle/>
        <a:p>
          <a:endParaRPr lang="en-IN"/>
        </a:p>
      </dgm:t>
    </dgm:pt>
    <dgm:pt modelId="{7CFEFA9C-82FA-4F9B-ABB9-7AFD8A16082B}" type="pres">
      <dgm:prSet presAssocID="{C44E35F9-11D5-4A3F-94AB-6CEF37B574A6}" presName="aSpace" presStyleCnt="0"/>
      <dgm:spPr/>
    </dgm:pt>
    <dgm:pt modelId="{BCE55ED3-A27C-4565-9EBE-F6166594D59C}" type="pres">
      <dgm:prSet presAssocID="{3BF5E2C0-5F11-4AB6-B4D9-E7E5DDADEF84}" presName="aNode" presStyleLbl="fgAcc1" presStyleIdx="1" presStyleCnt="6">
        <dgm:presLayoutVars>
          <dgm:bulletEnabled val="1"/>
        </dgm:presLayoutVars>
      </dgm:prSet>
      <dgm:spPr/>
      <dgm:t>
        <a:bodyPr/>
        <a:lstStyle/>
        <a:p>
          <a:endParaRPr lang="en-IN"/>
        </a:p>
      </dgm:t>
    </dgm:pt>
    <dgm:pt modelId="{392D4745-D63B-4B3A-B7FE-01DC86FCE8A8}" type="pres">
      <dgm:prSet presAssocID="{3BF5E2C0-5F11-4AB6-B4D9-E7E5DDADEF84}" presName="aSpace" presStyleCnt="0"/>
      <dgm:spPr/>
    </dgm:pt>
    <dgm:pt modelId="{87F522EC-C561-4E5A-89FB-463E7593A92F}" type="pres">
      <dgm:prSet presAssocID="{6873F51F-15CE-466C-87B7-E2470B184193}" presName="aNode" presStyleLbl="fgAcc1" presStyleIdx="2" presStyleCnt="6">
        <dgm:presLayoutVars>
          <dgm:bulletEnabled val="1"/>
        </dgm:presLayoutVars>
      </dgm:prSet>
      <dgm:spPr/>
      <dgm:t>
        <a:bodyPr/>
        <a:lstStyle/>
        <a:p>
          <a:endParaRPr lang="en-IN"/>
        </a:p>
      </dgm:t>
    </dgm:pt>
    <dgm:pt modelId="{3FD1DA43-4E9E-48EB-AA01-E66A4FE40480}" type="pres">
      <dgm:prSet presAssocID="{6873F51F-15CE-466C-87B7-E2470B184193}" presName="aSpace" presStyleCnt="0"/>
      <dgm:spPr/>
    </dgm:pt>
    <dgm:pt modelId="{8A35FCD6-5942-4580-9975-D75F801747B1}" type="pres">
      <dgm:prSet presAssocID="{A6AF7982-AE2F-4F3A-B30D-831B12783024}" presName="aNode" presStyleLbl="fgAcc1" presStyleIdx="3" presStyleCnt="6">
        <dgm:presLayoutVars>
          <dgm:bulletEnabled val="1"/>
        </dgm:presLayoutVars>
      </dgm:prSet>
      <dgm:spPr/>
      <dgm:t>
        <a:bodyPr/>
        <a:lstStyle/>
        <a:p>
          <a:endParaRPr lang="en-IN"/>
        </a:p>
      </dgm:t>
    </dgm:pt>
    <dgm:pt modelId="{F5CEAC4D-56D7-496B-8D45-1CBB61F8B1B0}" type="pres">
      <dgm:prSet presAssocID="{A6AF7982-AE2F-4F3A-B30D-831B12783024}" presName="aSpace" presStyleCnt="0"/>
      <dgm:spPr/>
    </dgm:pt>
    <dgm:pt modelId="{80DE7156-1D83-4B92-938A-0D8B68846012}" type="pres">
      <dgm:prSet presAssocID="{BCB942CC-572B-4AF0-AE09-635B34569E68}" presName="aNode" presStyleLbl="fgAcc1" presStyleIdx="4" presStyleCnt="6">
        <dgm:presLayoutVars>
          <dgm:bulletEnabled val="1"/>
        </dgm:presLayoutVars>
      </dgm:prSet>
      <dgm:spPr/>
      <dgm:t>
        <a:bodyPr/>
        <a:lstStyle/>
        <a:p>
          <a:endParaRPr lang="en-IN"/>
        </a:p>
      </dgm:t>
    </dgm:pt>
    <dgm:pt modelId="{6C71C181-BBCC-4F27-8A86-C3FBB0965191}" type="pres">
      <dgm:prSet presAssocID="{BCB942CC-572B-4AF0-AE09-635B34569E68}" presName="aSpace" presStyleCnt="0"/>
      <dgm:spPr/>
    </dgm:pt>
    <dgm:pt modelId="{406110FD-C054-422B-AC9F-F5918A352CEE}" type="pres">
      <dgm:prSet presAssocID="{DFA78DC8-55D8-4510-B2EB-0B2A3F2E754C}" presName="aNode" presStyleLbl="fgAcc1" presStyleIdx="5" presStyleCnt="6">
        <dgm:presLayoutVars>
          <dgm:bulletEnabled val="1"/>
        </dgm:presLayoutVars>
      </dgm:prSet>
      <dgm:spPr/>
      <dgm:t>
        <a:bodyPr/>
        <a:lstStyle/>
        <a:p>
          <a:endParaRPr lang="en-IN"/>
        </a:p>
      </dgm:t>
    </dgm:pt>
    <dgm:pt modelId="{160BC84F-FE7B-4290-8F6B-F9F4BCA976EE}" type="pres">
      <dgm:prSet presAssocID="{DFA78DC8-55D8-4510-B2EB-0B2A3F2E754C}" presName="aSpace" presStyleCnt="0"/>
      <dgm:spPr/>
    </dgm:pt>
  </dgm:ptLst>
  <dgm:cxnLst>
    <dgm:cxn modelId="{FB279E68-E77A-478F-A1CB-751DAD361089}" type="presOf" srcId="{C44E35F9-11D5-4A3F-94AB-6CEF37B574A6}" destId="{FE49580F-138F-4F69-AC8F-DB6BD184FD82}" srcOrd="0" destOrd="0" presId="urn:microsoft.com/office/officeart/2005/8/layout/pyramid2"/>
    <dgm:cxn modelId="{DA1FCDB8-B62B-481A-BF84-679D147A6886}" type="presOf" srcId="{A6AF7982-AE2F-4F3A-B30D-831B12783024}" destId="{8A35FCD6-5942-4580-9975-D75F801747B1}" srcOrd="0" destOrd="0" presId="urn:microsoft.com/office/officeart/2005/8/layout/pyramid2"/>
    <dgm:cxn modelId="{1306216F-67D2-46D7-9BD8-6033FB7C0F26}" type="presOf" srcId="{DFA78DC8-55D8-4510-B2EB-0B2A3F2E754C}" destId="{406110FD-C054-422B-AC9F-F5918A352CEE}" srcOrd="0" destOrd="0" presId="urn:microsoft.com/office/officeart/2005/8/layout/pyramid2"/>
    <dgm:cxn modelId="{8369FB10-9126-40E8-881A-48CA4563A91B}" srcId="{A67F2248-B6C6-4189-A700-9F14B1F888B1}" destId="{DFA78DC8-55D8-4510-B2EB-0B2A3F2E754C}" srcOrd="5" destOrd="0" parTransId="{67B659CA-7568-4615-A855-A13E447CB716}" sibTransId="{2D287511-1F73-44F6-A0E2-C0DDD1C275D3}"/>
    <dgm:cxn modelId="{B8DE6CCB-20F4-4F56-ACDB-D5353016E48A}" srcId="{A67F2248-B6C6-4189-A700-9F14B1F888B1}" destId="{6873F51F-15CE-466C-87B7-E2470B184193}" srcOrd="2" destOrd="0" parTransId="{1A169D77-7C21-4AF2-9CEC-CA46A2F68F36}" sibTransId="{82CF94F3-CF11-43C3-8D6D-F0D0C85C05EE}"/>
    <dgm:cxn modelId="{69CBE7C9-CB4C-49F4-957E-F7A42320267E}" srcId="{A67F2248-B6C6-4189-A700-9F14B1F888B1}" destId="{BCB942CC-572B-4AF0-AE09-635B34569E68}" srcOrd="4" destOrd="0" parTransId="{6F515CAD-5193-43ED-B476-605028E003B5}" sibTransId="{FDABFD05-67B0-4E91-ACE8-F30C628ABAC2}"/>
    <dgm:cxn modelId="{8787F208-39D3-4B97-8A4C-54D900E3A5C5}" type="presOf" srcId="{BCB942CC-572B-4AF0-AE09-635B34569E68}" destId="{80DE7156-1D83-4B92-938A-0D8B68846012}" srcOrd="0" destOrd="0" presId="urn:microsoft.com/office/officeart/2005/8/layout/pyramid2"/>
    <dgm:cxn modelId="{251FB8D4-C033-4CE5-BC43-899FC21D85E6}" srcId="{A67F2248-B6C6-4189-A700-9F14B1F888B1}" destId="{C44E35F9-11D5-4A3F-94AB-6CEF37B574A6}" srcOrd="0" destOrd="0" parTransId="{3FF28BA0-CDD3-4EC2-8329-D7B5C446E3CF}" sibTransId="{93848090-71B4-4C89-987F-2358F0A9267D}"/>
    <dgm:cxn modelId="{27FC886E-0B57-4DBF-8564-6A344131ED97}" type="presOf" srcId="{6873F51F-15CE-466C-87B7-E2470B184193}" destId="{87F522EC-C561-4E5A-89FB-463E7593A92F}" srcOrd="0" destOrd="0" presId="urn:microsoft.com/office/officeart/2005/8/layout/pyramid2"/>
    <dgm:cxn modelId="{A23D509C-6D84-4831-943B-478FEBEF4483}" srcId="{A67F2248-B6C6-4189-A700-9F14B1F888B1}" destId="{A6AF7982-AE2F-4F3A-B30D-831B12783024}" srcOrd="3" destOrd="0" parTransId="{95025E2A-800F-4CC3-97E8-52ADB47730D7}" sibTransId="{26C13970-8AEA-47A4-A680-1F0F190F7216}"/>
    <dgm:cxn modelId="{E2B1B515-6F2B-411E-9213-5B0EB475B0E7}" type="presOf" srcId="{A67F2248-B6C6-4189-A700-9F14B1F888B1}" destId="{7486C6CB-3E6D-43C8-A94A-10099A0A5E5D}" srcOrd="0" destOrd="0" presId="urn:microsoft.com/office/officeart/2005/8/layout/pyramid2"/>
    <dgm:cxn modelId="{ED9F90A4-85E8-47A6-B619-3C0F5B80CF71}" srcId="{A67F2248-B6C6-4189-A700-9F14B1F888B1}" destId="{3BF5E2C0-5F11-4AB6-B4D9-E7E5DDADEF84}" srcOrd="1" destOrd="0" parTransId="{14705C0D-F1A0-44B1-87DB-BA15AC0DC5F2}" sibTransId="{206F8030-D4A2-4897-83F9-3FA175D9C055}"/>
    <dgm:cxn modelId="{4BA367E9-BE0A-4695-B577-57E350E397C7}" type="presOf" srcId="{3BF5E2C0-5F11-4AB6-B4D9-E7E5DDADEF84}" destId="{BCE55ED3-A27C-4565-9EBE-F6166594D59C}" srcOrd="0" destOrd="0" presId="urn:microsoft.com/office/officeart/2005/8/layout/pyramid2"/>
    <dgm:cxn modelId="{034B9351-47C5-4DF1-AE6C-A86A0593D64C}" type="presParOf" srcId="{7486C6CB-3E6D-43C8-A94A-10099A0A5E5D}" destId="{3314B9BF-C9D3-4FAD-B2C2-83203438E295}" srcOrd="0" destOrd="0" presId="urn:microsoft.com/office/officeart/2005/8/layout/pyramid2"/>
    <dgm:cxn modelId="{6F4AC3B4-5D53-4AD2-9C57-68DA796625C0}" type="presParOf" srcId="{7486C6CB-3E6D-43C8-A94A-10099A0A5E5D}" destId="{E9704D67-EC3D-4218-8949-6F820110F6F1}" srcOrd="1" destOrd="0" presId="urn:microsoft.com/office/officeart/2005/8/layout/pyramid2"/>
    <dgm:cxn modelId="{FA9CD9F5-5A7D-4822-AAB8-EB9258BC0D21}" type="presParOf" srcId="{E9704D67-EC3D-4218-8949-6F820110F6F1}" destId="{FE49580F-138F-4F69-AC8F-DB6BD184FD82}" srcOrd="0" destOrd="0" presId="urn:microsoft.com/office/officeart/2005/8/layout/pyramid2"/>
    <dgm:cxn modelId="{B92708C9-CFF4-449A-A25D-E37F8C47C93C}" type="presParOf" srcId="{E9704D67-EC3D-4218-8949-6F820110F6F1}" destId="{7CFEFA9C-82FA-4F9B-ABB9-7AFD8A16082B}" srcOrd="1" destOrd="0" presId="urn:microsoft.com/office/officeart/2005/8/layout/pyramid2"/>
    <dgm:cxn modelId="{9CB24E95-F060-47FD-948A-8F22247A9EEB}" type="presParOf" srcId="{E9704D67-EC3D-4218-8949-6F820110F6F1}" destId="{BCE55ED3-A27C-4565-9EBE-F6166594D59C}" srcOrd="2" destOrd="0" presId="urn:microsoft.com/office/officeart/2005/8/layout/pyramid2"/>
    <dgm:cxn modelId="{73C118CD-9A31-47EE-87BC-61719DACB44C}" type="presParOf" srcId="{E9704D67-EC3D-4218-8949-6F820110F6F1}" destId="{392D4745-D63B-4B3A-B7FE-01DC86FCE8A8}" srcOrd="3" destOrd="0" presId="urn:microsoft.com/office/officeart/2005/8/layout/pyramid2"/>
    <dgm:cxn modelId="{294E5D02-C1B1-496D-8113-0CD4B16371F8}" type="presParOf" srcId="{E9704D67-EC3D-4218-8949-6F820110F6F1}" destId="{87F522EC-C561-4E5A-89FB-463E7593A92F}" srcOrd="4" destOrd="0" presId="urn:microsoft.com/office/officeart/2005/8/layout/pyramid2"/>
    <dgm:cxn modelId="{3B28FFDF-B7BC-4B2E-9C46-9000B15EEC0A}" type="presParOf" srcId="{E9704D67-EC3D-4218-8949-6F820110F6F1}" destId="{3FD1DA43-4E9E-48EB-AA01-E66A4FE40480}" srcOrd="5" destOrd="0" presId="urn:microsoft.com/office/officeart/2005/8/layout/pyramid2"/>
    <dgm:cxn modelId="{33A62D5D-A759-49B1-8451-CF3FE74DA5AC}" type="presParOf" srcId="{E9704D67-EC3D-4218-8949-6F820110F6F1}" destId="{8A35FCD6-5942-4580-9975-D75F801747B1}" srcOrd="6" destOrd="0" presId="urn:microsoft.com/office/officeart/2005/8/layout/pyramid2"/>
    <dgm:cxn modelId="{7DD798FA-E38C-4064-81A7-BB19C5B02C4A}" type="presParOf" srcId="{E9704D67-EC3D-4218-8949-6F820110F6F1}" destId="{F5CEAC4D-56D7-496B-8D45-1CBB61F8B1B0}" srcOrd="7" destOrd="0" presId="urn:microsoft.com/office/officeart/2005/8/layout/pyramid2"/>
    <dgm:cxn modelId="{6E4BF5B5-16AA-4541-80A5-5D5BDA90CC8D}" type="presParOf" srcId="{E9704D67-EC3D-4218-8949-6F820110F6F1}" destId="{80DE7156-1D83-4B92-938A-0D8B68846012}" srcOrd="8" destOrd="0" presId="urn:microsoft.com/office/officeart/2005/8/layout/pyramid2"/>
    <dgm:cxn modelId="{8C532D30-8056-4673-BA70-95CCE594E146}" type="presParOf" srcId="{E9704D67-EC3D-4218-8949-6F820110F6F1}" destId="{6C71C181-BBCC-4F27-8A86-C3FBB0965191}" srcOrd="9" destOrd="0" presId="urn:microsoft.com/office/officeart/2005/8/layout/pyramid2"/>
    <dgm:cxn modelId="{36E81BD5-6281-47C9-BC29-DB0FC79184C3}" type="presParOf" srcId="{E9704D67-EC3D-4218-8949-6F820110F6F1}" destId="{406110FD-C054-422B-AC9F-F5918A352CEE}" srcOrd="10" destOrd="0" presId="urn:microsoft.com/office/officeart/2005/8/layout/pyramid2"/>
    <dgm:cxn modelId="{6F11F28B-A522-4400-A968-A73CE8347D5D}" type="presParOf" srcId="{E9704D67-EC3D-4218-8949-6F820110F6F1}" destId="{160BC84F-FE7B-4290-8F6B-F9F4BCA976EE}" srcOrd="1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26142-51B1-41D8-9481-11652FA1C532}">
      <dsp:nvSpPr>
        <dsp:cNvPr id="0" name=""/>
        <dsp:cNvSpPr/>
      </dsp:nvSpPr>
      <dsp:spPr>
        <a:xfrm>
          <a:off x="2592288" y="0"/>
          <a:ext cx="2376264" cy="2376264"/>
        </a:xfrm>
        <a:prstGeom prst="triangl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Improved Data Fusion</a:t>
          </a:r>
          <a:endParaRPr lang="en-IN" sz="2000" kern="1200" dirty="0"/>
        </a:p>
      </dsp:txBody>
      <dsp:txXfrm>
        <a:off x="3186354" y="1188132"/>
        <a:ext cx="1188132" cy="1188132"/>
      </dsp:txXfrm>
    </dsp:sp>
    <dsp:sp modelId="{2D8B3F03-06E3-4D50-BB7E-09BEC3E3351B}">
      <dsp:nvSpPr>
        <dsp:cNvPr id="0" name=""/>
        <dsp:cNvSpPr/>
      </dsp:nvSpPr>
      <dsp:spPr>
        <a:xfrm>
          <a:off x="1404156" y="2376264"/>
          <a:ext cx="2376264" cy="2376264"/>
        </a:xfrm>
        <a:prstGeom prst="triangle">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Enhanced</a:t>
          </a:r>
        </a:p>
        <a:p>
          <a:pPr lvl="0" algn="ctr" defTabSz="711200">
            <a:lnSpc>
              <a:spcPct val="90000"/>
            </a:lnSpc>
            <a:spcBef>
              <a:spcPct val="0"/>
            </a:spcBef>
            <a:spcAft>
              <a:spcPct val="35000"/>
            </a:spcAft>
          </a:pPr>
          <a:r>
            <a:rPr lang="en-US" sz="1600" kern="1200" dirty="0" smtClean="0"/>
            <a:t>Performance</a:t>
          </a:r>
          <a:endParaRPr lang="en-IN" sz="1600" kern="1200" dirty="0"/>
        </a:p>
      </dsp:txBody>
      <dsp:txXfrm>
        <a:off x="1998222" y="3564396"/>
        <a:ext cx="1188132" cy="1188132"/>
      </dsp:txXfrm>
    </dsp:sp>
    <dsp:sp modelId="{3211E55D-3D2F-409F-BEAC-18EEAFA48DA1}">
      <dsp:nvSpPr>
        <dsp:cNvPr id="0" name=""/>
        <dsp:cNvSpPr/>
      </dsp:nvSpPr>
      <dsp:spPr>
        <a:xfrm rot="10800000">
          <a:off x="2592288" y="2376264"/>
          <a:ext cx="2376264" cy="2376264"/>
        </a:xfrm>
        <a:prstGeom prst="triangle">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kern="1200" dirty="0" smtClean="0"/>
        </a:p>
        <a:p>
          <a:pPr lvl="0" algn="ctr" defTabSz="889000">
            <a:lnSpc>
              <a:spcPct val="90000"/>
            </a:lnSpc>
            <a:spcBef>
              <a:spcPct val="0"/>
            </a:spcBef>
            <a:spcAft>
              <a:spcPct val="35000"/>
            </a:spcAft>
          </a:pPr>
          <a:r>
            <a:rPr lang="en-US" sz="2000" kern="1200" dirty="0" smtClean="0"/>
            <a:t>AI</a:t>
          </a:r>
          <a:endParaRPr lang="en-IN" sz="2000" kern="1200" dirty="0"/>
        </a:p>
      </dsp:txBody>
      <dsp:txXfrm rot="10800000">
        <a:off x="3186354" y="2376264"/>
        <a:ext cx="1188132" cy="1188132"/>
      </dsp:txXfrm>
    </dsp:sp>
    <dsp:sp modelId="{60048664-F057-4665-99C1-AB02DDB4F2CA}">
      <dsp:nvSpPr>
        <dsp:cNvPr id="0" name=""/>
        <dsp:cNvSpPr/>
      </dsp:nvSpPr>
      <dsp:spPr>
        <a:xfrm>
          <a:off x="3780420" y="2376264"/>
          <a:ext cx="2376264" cy="2376264"/>
        </a:xfrm>
        <a:prstGeom prst="triangl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Real World Applications</a:t>
          </a:r>
          <a:endParaRPr lang="en-IN" sz="1600" kern="1200" dirty="0"/>
        </a:p>
      </dsp:txBody>
      <dsp:txXfrm>
        <a:off x="4374486" y="3564396"/>
        <a:ext cx="1188132" cy="1188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04008-40AF-41CE-9E24-C28727B1CBAF}">
      <dsp:nvSpPr>
        <dsp:cNvPr id="0" name=""/>
        <dsp:cNvSpPr/>
      </dsp:nvSpPr>
      <dsp:spPr>
        <a:xfrm>
          <a:off x="1292" y="568895"/>
          <a:ext cx="2947443" cy="3182688"/>
        </a:xfrm>
        <a:prstGeom prst="ellipse">
          <a:avLst/>
        </a:prstGeom>
        <a:blipFill rotWithShape="0">
          <a:blip xmlns:r="http://schemas.openxmlformats.org/officeDocument/2006/relationships" r:embed="rId1"/>
          <a:stretch>
            <a:fillRect/>
          </a:stretch>
        </a:blip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2889250" rtl="0">
            <a:lnSpc>
              <a:spcPct val="90000"/>
            </a:lnSpc>
            <a:spcBef>
              <a:spcPct val="0"/>
            </a:spcBef>
            <a:spcAft>
              <a:spcPct val="35000"/>
            </a:spcAft>
          </a:pPr>
          <a:endParaRPr lang="en-IN" sz="6500" kern="1200" dirty="0"/>
        </a:p>
      </dsp:txBody>
      <dsp:txXfrm>
        <a:off x="432935" y="1034989"/>
        <a:ext cx="2084157" cy="2250500"/>
      </dsp:txXfrm>
    </dsp:sp>
    <dsp:sp modelId="{CDD84DA6-4B64-4325-ACAB-3658AAD72084}">
      <dsp:nvSpPr>
        <dsp:cNvPr id="0" name=""/>
        <dsp:cNvSpPr/>
      </dsp:nvSpPr>
      <dsp:spPr>
        <a:xfrm rot="17915611">
          <a:off x="2570916" y="1133846"/>
          <a:ext cx="1874553" cy="0"/>
        </a:xfrm>
        <a:custGeom>
          <a:avLst/>
          <a:gdLst/>
          <a:ahLst/>
          <a:cxnLst/>
          <a:rect l="0" t="0" r="0" b="0"/>
          <a:pathLst>
            <a:path>
              <a:moveTo>
                <a:pt x="0" y="0"/>
              </a:moveTo>
              <a:lnTo>
                <a:pt x="1874553"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3BC5AA-9E6C-476F-BB88-2F01B121226D}">
      <dsp:nvSpPr>
        <dsp:cNvPr id="0" name=""/>
        <dsp:cNvSpPr/>
      </dsp:nvSpPr>
      <dsp:spPr>
        <a:xfrm>
          <a:off x="3956766" y="310882"/>
          <a:ext cx="436387"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00B02E-4682-4FE3-B5B4-12202A2589D8}">
      <dsp:nvSpPr>
        <dsp:cNvPr id="0" name=""/>
        <dsp:cNvSpPr/>
      </dsp:nvSpPr>
      <dsp:spPr>
        <a:xfrm>
          <a:off x="4393154" y="2656"/>
          <a:ext cx="3094384" cy="6164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Data Pre-processing</a:t>
          </a:r>
          <a:endParaRPr lang="en-IN" sz="2100" kern="1200" dirty="0"/>
        </a:p>
      </dsp:txBody>
      <dsp:txXfrm>
        <a:off x="4393154" y="2656"/>
        <a:ext cx="3094384" cy="616452"/>
      </dsp:txXfrm>
    </dsp:sp>
    <dsp:sp modelId="{FE6F2B07-D7EE-49D3-BD23-26F858BAB5E1}">
      <dsp:nvSpPr>
        <dsp:cNvPr id="0" name=""/>
        <dsp:cNvSpPr/>
      </dsp:nvSpPr>
      <dsp:spPr>
        <a:xfrm rot="18556179">
          <a:off x="2799513" y="1475977"/>
          <a:ext cx="1417359" cy="0"/>
        </a:xfrm>
        <a:custGeom>
          <a:avLst/>
          <a:gdLst/>
          <a:ahLst/>
          <a:cxnLst/>
          <a:rect l="0" t="0" r="0" b="0"/>
          <a:pathLst>
            <a:path>
              <a:moveTo>
                <a:pt x="0" y="0"/>
              </a:moveTo>
              <a:lnTo>
                <a:pt x="141735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312D9-7CC9-4920-B91D-01C722782A82}">
      <dsp:nvSpPr>
        <dsp:cNvPr id="0" name=""/>
        <dsp:cNvSpPr/>
      </dsp:nvSpPr>
      <dsp:spPr>
        <a:xfrm>
          <a:off x="3956766" y="927334"/>
          <a:ext cx="436387"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E2674B-0F61-4825-BA9C-626D4367943C}">
      <dsp:nvSpPr>
        <dsp:cNvPr id="0" name=""/>
        <dsp:cNvSpPr/>
      </dsp:nvSpPr>
      <dsp:spPr>
        <a:xfrm>
          <a:off x="4393154" y="619108"/>
          <a:ext cx="3094384" cy="6164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Feature Extraction</a:t>
          </a:r>
          <a:endParaRPr lang="en-IN" sz="2100" kern="1200"/>
        </a:p>
      </dsp:txBody>
      <dsp:txXfrm>
        <a:off x="4393154" y="619108"/>
        <a:ext cx="3094384" cy="616452"/>
      </dsp:txXfrm>
    </dsp:sp>
    <dsp:sp modelId="{E3D06B2A-462B-431F-B3FA-86C46F2C0955}">
      <dsp:nvSpPr>
        <dsp:cNvPr id="0" name=""/>
        <dsp:cNvSpPr/>
      </dsp:nvSpPr>
      <dsp:spPr>
        <a:xfrm rot="19713149">
          <a:off x="2982388" y="1818108"/>
          <a:ext cx="1051609" cy="0"/>
        </a:xfrm>
        <a:custGeom>
          <a:avLst/>
          <a:gdLst/>
          <a:ahLst/>
          <a:cxnLst/>
          <a:rect l="0" t="0" r="0" b="0"/>
          <a:pathLst>
            <a:path>
              <a:moveTo>
                <a:pt x="0" y="0"/>
              </a:moveTo>
              <a:lnTo>
                <a:pt x="10516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D0D10C-58D0-436E-A123-3F2D10139C74}">
      <dsp:nvSpPr>
        <dsp:cNvPr id="0" name=""/>
        <dsp:cNvSpPr/>
      </dsp:nvSpPr>
      <dsp:spPr>
        <a:xfrm>
          <a:off x="3956766" y="1543787"/>
          <a:ext cx="436387"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E83EC-D3E6-4775-B6EF-594864352F02}">
      <dsp:nvSpPr>
        <dsp:cNvPr id="0" name=""/>
        <dsp:cNvSpPr/>
      </dsp:nvSpPr>
      <dsp:spPr>
        <a:xfrm>
          <a:off x="4393154" y="1235561"/>
          <a:ext cx="3094384" cy="6164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Cross-Modal Attension</a:t>
          </a:r>
          <a:endParaRPr lang="en-IN" sz="2100" kern="1200"/>
        </a:p>
      </dsp:txBody>
      <dsp:txXfrm>
        <a:off x="4393154" y="1235561"/>
        <a:ext cx="3094384" cy="616452"/>
      </dsp:txXfrm>
    </dsp:sp>
    <dsp:sp modelId="{E2A017A1-DBBC-439D-9401-B43CB22F17B8}">
      <dsp:nvSpPr>
        <dsp:cNvPr id="0" name=""/>
        <dsp:cNvSpPr/>
      </dsp:nvSpPr>
      <dsp:spPr>
        <a:xfrm>
          <a:off x="3059619" y="2160239"/>
          <a:ext cx="897147" cy="0"/>
        </a:xfrm>
        <a:custGeom>
          <a:avLst/>
          <a:gdLst/>
          <a:ahLst/>
          <a:cxnLst/>
          <a:rect l="0" t="0" r="0" b="0"/>
          <a:pathLst>
            <a:path>
              <a:moveTo>
                <a:pt x="0" y="0"/>
              </a:moveTo>
              <a:lnTo>
                <a:pt x="897147"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423C9-8C5F-4D78-AFFB-E546A400C720}">
      <dsp:nvSpPr>
        <dsp:cNvPr id="0" name=""/>
        <dsp:cNvSpPr/>
      </dsp:nvSpPr>
      <dsp:spPr>
        <a:xfrm>
          <a:off x="3956766" y="2160239"/>
          <a:ext cx="436387"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439927-C80B-43DA-B612-CDC097E63C42}">
      <dsp:nvSpPr>
        <dsp:cNvPr id="0" name=""/>
        <dsp:cNvSpPr/>
      </dsp:nvSpPr>
      <dsp:spPr>
        <a:xfrm>
          <a:off x="4393154" y="1852013"/>
          <a:ext cx="3094384" cy="6164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Joint Rrepresentation</a:t>
          </a:r>
          <a:endParaRPr lang="en-IN" sz="2100" kern="1200"/>
        </a:p>
      </dsp:txBody>
      <dsp:txXfrm>
        <a:off x="4393154" y="1852013"/>
        <a:ext cx="3094384" cy="616452"/>
      </dsp:txXfrm>
    </dsp:sp>
    <dsp:sp modelId="{57A16E96-1D77-4F8C-B549-A45E0D639C9E}">
      <dsp:nvSpPr>
        <dsp:cNvPr id="0" name=""/>
        <dsp:cNvSpPr/>
      </dsp:nvSpPr>
      <dsp:spPr>
        <a:xfrm rot="1886851">
          <a:off x="2982388" y="2502370"/>
          <a:ext cx="1051609" cy="0"/>
        </a:xfrm>
        <a:custGeom>
          <a:avLst/>
          <a:gdLst/>
          <a:ahLst/>
          <a:cxnLst/>
          <a:rect l="0" t="0" r="0" b="0"/>
          <a:pathLst>
            <a:path>
              <a:moveTo>
                <a:pt x="0" y="0"/>
              </a:moveTo>
              <a:lnTo>
                <a:pt x="105160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9F2DBF-37CF-41D1-AF8A-D45AEC417629}">
      <dsp:nvSpPr>
        <dsp:cNvPr id="0" name=""/>
        <dsp:cNvSpPr/>
      </dsp:nvSpPr>
      <dsp:spPr>
        <a:xfrm>
          <a:off x="3956766" y="2776691"/>
          <a:ext cx="436387"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6E5278-3536-4B85-8D92-C4EFB49F6D57}">
      <dsp:nvSpPr>
        <dsp:cNvPr id="0" name=""/>
        <dsp:cNvSpPr/>
      </dsp:nvSpPr>
      <dsp:spPr>
        <a:xfrm>
          <a:off x="4393154" y="2468465"/>
          <a:ext cx="3094384" cy="6164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Multimodal Fusion</a:t>
          </a:r>
          <a:endParaRPr lang="en-IN" sz="2100" kern="1200"/>
        </a:p>
      </dsp:txBody>
      <dsp:txXfrm>
        <a:off x="4393154" y="2468465"/>
        <a:ext cx="3094384" cy="616452"/>
      </dsp:txXfrm>
    </dsp:sp>
    <dsp:sp modelId="{8F975D17-BE4B-4298-BB19-28CED8DC16AC}">
      <dsp:nvSpPr>
        <dsp:cNvPr id="0" name=""/>
        <dsp:cNvSpPr/>
      </dsp:nvSpPr>
      <dsp:spPr>
        <a:xfrm rot="3043821">
          <a:off x="2799513" y="2844501"/>
          <a:ext cx="1417359" cy="0"/>
        </a:xfrm>
        <a:custGeom>
          <a:avLst/>
          <a:gdLst/>
          <a:ahLst/>
          <a:cxnLst/>
          <a:rect l="0" t="0" r="0" b="0"/>
          <a:pathLst>
            <a:path>
              <a:moveTo>
                <a:pt x="0" y="0"/>
              </a:moveTo>
              <a:lnTo>
                <a:pt x="1417359"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3F442-966B-426D-972C-F45650254A66}">
      <dsp:nvSpPr>
        <dsp:cNvPr id="0" name=""/>
        <dsp:cNvSpPr/>
      </dsp:nvSpPr>
      <dsp:spPr>
        <a:xfrm>
          <a:off x="3956766" y="3393144"/>
          <a:ext cx="436387"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839B44-5F78-41EC-A75B-E9C62407DE3A}">
      <dsp:nvSpPr>
        <dsp:cNvPr id="0" name=""/>
        <dsp:cNvSpPr/>
      </dsp:nvSpPr>
      <dsp:spPr>
        <a:xfrm>
          <a:off x="4393154" y="3084917"/>
          <a:ext cx="3094384" cy="6164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Training</a:t>
          </a:r>
          <a:endParaRPr lang="en-IN" sz="2100" kern="1200"/>
        </a:p>
      </dsp:txBody>
      <dsp:txXfrm>
        <a:off x="4393154" y="3084917"/>
        <a:ext cx="3094384" cy="616452"/>
      </dsp:txXfrm>
    </dsp:sp>
    <dsp:sp modelId="{DA8FFFA2-DE07-4DC6-AA68-402FE3545676}">
      <dsp:nvSpPr>
        <dsp:cNvPr id="0" name=""/>
        <dsp:cNvSpPr/>
      </dsp:nvSpPr>
      <dsp:spPr>
        <a:xfrm rot="3684389">
          <a:off x="2570916" y="3186632"/>
          <a:ext cx="1874553" cy="0"/>
        </a:xfrm>
        <a:custGeom>
          <a:avLst/>
          <a:gdLst/>
          <a:ahLst/>
          <a:cxnLst/>
          <a:rect l="0" t="0" r="0" b="0"/>
          <a:pathLst>
            <a:path>
              <a:moveTo>
                <a:pt x="0" y="0"/>
              </a:moveTo>
              <a:lnTo>
                <a:pt x="1874553"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ABBF8F-FEF2-444C-80A1-AC57679BAB22}">
      <dsp:nvSpPr>
        <dsp:cNvPr id="0" name=""/>
        <dsp:cNvSpPr/>
      </dsp:nvSpPr>
      <dsp:spPr>
        <a:xfrm>
          <a:off x="3956766" y="4009596"/>
          <a:ext cx="436387" cy="0"/>
        </a:xfrm>
        <a:prstGeom prst="line">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35C39E-1F45-4871-AEF6-D923C74E4B21}">
      <dsp:nvSpPr>
        <dsp:cNvPr id="0" name=""/>
        <dsp:cNvSpPr/>
      </dsp:nvSpPr>
      <dsp:spPr>
        <a:xfrm>
          <a:off x="4393154" y="3701370"/>
          <a:ext cx="3094384" cy="6164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Inference</a:t>
          </a:r>
          <a:endParaRPr lang="en-IN" sz="2100" kern="1200"/>
        </a:p>
      </dsp:txBody>
      <dsp:txXfrm>
        <a:off x="4393154" y="3701370"/>
        <a:ext cx="3094384" cy="616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A7513-7C05-4EAA-879E-80398FB9C646}">
      <dsp:nvSpPr>
        <dsp:cNvPr id="0" name=""/>
        <dsp:cNvSpPr/>
      </dsp:nvSpPr>
      <dsp:spPr>
        <a:xfrm>
          <a:off x="1537519" y="-45425"/>
          <a:ext cx="5202533" cy="5202533"/>
        </a:xfrm>
        <a:prstGeom prst="circularArrow">
          <a:avLst>
            <a:gd name="adj1" fmla="val 5544"/>
            <a:gd name="adj2" fmla="val 330680"/>
            <a:gd name="adj3" fmla="val 14637284"/>
            <a:gd name="adj4" fmla="val 16881022"/>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38730E-70E9-4990-B00F-2FF87537256F}">
      <dsp:nvSpPr>
        <dsp:cNvPr id="0" name=""/>
        <dsp:cNvSpPr/>
      </dsp:nvSpPr>
      <dsp:spPr>
        <a:xfrm>
          <a:off x="3399139" y="477"/>
          <a:ext cx="1479292" cy="7396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IN" sz="1400" b="1" kern="1200" smtClean="0"/>
            <a:t>Image Captioning</a:t>
          </a:r>
          <a:r>
            <a:rPr lang="en-IN" sz="1400" kern="1200" smtClean="0"/>
            <a:t> </a:t>
          </a:r>
          <a:endParaRPr lang="en-IN" sz="1400" kern="1200"/>
        </a:p>
      </dsp:txBody>
      <dsp:txXfrm>
        <a:off x="3435246" y="36584"/>
        <a:ext cx="1407078" cy="667432"/>
      </dsp:txXfrm>
    </dsp:sp>
    <dsp:sp modelId="{796EA05A-CE12-4E0B-A7DA-1C3FAFCC584C}">
      <dsp:nvSpPr>
        <dsp:cNvPr id="0" name=""/>
        <dsp:cNvSpPr/>
      </dsp:nvSpPr>
      <dsp:spPr>
        <a:xfrm>
          <a:off x="4967901" y="650279"/>
          <a:ext cx="1479292" cy="7396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IN" sz="1400" b="1" kern="1200" smtClean="0"/>
            <a:t>Visual Question Answering (VQA)</a:t>
          </a:r>
          <a:endParaRPr lang="en-IN" sz="1400" kern="1200"/>
        </a:p>
      </dsp:txBody>
      <dsp:txXfrm>
        <a:off x="5004008" y="686386"/>
        <a:ext cx="1407078" cy="667432"/>
      </dsp:txXfrm>
    </dsp:sp>
    <dsp:sp modelId="{31FDD38E-A409-4B79-8645-A2168404920B}">
      <dsp:nvSpPr>
        <dsp:cNvPr id="0" name=""/>
        <dsp:cNvSpPr/>
      </dsp:nvSpPr>
      <dsp:spPr>
        <a:xfrm>
          <a:off x="5617704" y="2219041"/>
          <a:ext cx="1479292" cy="7396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IN" sz="1400" b="1" kern="1200" smtClean="0"/>
            <a:t>Content Creation</a:t>
          </a:r>
          <a:endParaRPr lang="en-IN" sz="1400" kern="1200"/>
        </a:p>
      </dsp:txBody>
      <dsp:txXfrm>
        <a:off x="5653811" y="2255148"/>
        <a:ext cx="1407078" cy="667432"/>
      </dsp:txXfrm>
    </dsp:sp>
    <dsp:sp modelId="{55B76604-2E7C-4105-A8A6-82FC6FE513FA}">
      <dsp:nvSpPr>
        <dsp:cNvPr id="0" name=""/>
        <dsp:cNvSpPr/>
      </dsp:nvSpPr>
      <dsp:spPr>
        <a:xfrm>
          <a:off x="4967901" y="3787803"/>
          <a:ext cx="1479292" cy="7396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IN" sz="1400" b="1" kern="1200" smtClean="0"/>
            <a:t>Medical Diagnostics</a:t>
          </a:r>
          <a:endParaRPr lang="en-IN" sz="1400" kern="1200"/>
        </a:p>
      </dsp:txBody>
      <dsp:txXfrm>
        <a:off x="5004008" y="3823910"/>
        <a:ext cx="1407078" cy="667432"/>
      </dsp:txXfrm>
    </dsp:sp>
    <dsp:sp modelId="{88F61CCC-F1E6-4BD8-9250-0F3E0FA76420}">
      <dsp:nvSpPr>
        <dsp:cNvPr id="0" name=""/>
        <dsp:cNvSpPr/>
      </dsp:nvSpPr>
      <dsp:spPr>
        <a:xfrm>
          <a:off x="3399139" y="4437606"/>
          <a:ext cx="1479292" cy="7396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IN" sz="1400" b="1" kern="1200" smtClean="0"/>
            <a:t>Autonomous Vehicles</a:t>
          </a:r>
          <a:r>
            <a:rPr lang="en-IN" sz="1400" kern="1200" smtClean="0"/>
            <a:t> </a:t>
          </a:r>
          <a:endParaRPr lang="en-IN" sz="1400" kern="1200"/>
        </a:p>
      </dsp:txBody>
      <dsp:txXfrm>
        <a:off x="3435246" y="4473713"/>
        <a:ext cx="1407078" cy="667432"/>
      </dsp:txXfrm>
    </dsp:sp>
    <dsp:sp modelId="{7B3C3254-9CEB-4857-86BF-196C7952FD7F}">
      <dsp:nvSpPr>
        <dsp:cNvPr id="0" name=""/>
        <dsp:cNvSpPr/>
      </dsp:nvSpPr>
      <dsp:spPr>
        <a:xfrm>
          <a:off x="1830377" y="3787803"/>
          <a:ext cx="1479292" cy="7396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IN" sz="1400" b="1" kern="1200" smtClean="0"/>
            <a:t>Robotics</a:t>
          </a:r>
          <a:r>
            <a:rPr lang="en-IN" sz="1400" kern="1200" smtClean="0"/>
            <a:t> </a:t>
          </a:r>
          <a:endParaRPr lang="en-IN" sz="1400" kern="1200"/>
        </a:p>
      </dsp:txBody>
      <dsp:txXfrm>
        <a:off x="1866484" y="3823910"/>
        <a:ext cx="1407078" cy="667432"/>
      </dsp:txXfrm>
    </dsp:sp>
    <dsp:sp modelId="{33925826-2AE7-4448-A98C-11C9A7CE0AF5}">
      <dsp:nvSpPr>
        <dsp:cNvPr id="0" name=""/>
        <dsp:cNvSpPr/>
      </dsp:nvSpPr>
      <dsp:spPr>
        <a:xfrm>
          <a:off x="1180575" y="2219041"/>
          <a:ext cx="1479292" cy="7396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IN" sz="1400" b="1" kern="1200" smtClean="0"/>
            <a:t>E-commerce</a:t>
          </a:r>
          <a:r>
            <a:rPr lang="en-IN" sz="1400" kern="1200" smtClean="0"/>
            <a:t> </a:t>
          </a:r>
          <a:endParaRPr lang="en-IN" sz="1400" kern="1200"/>
        </a:p>
      </dsp:txBody>
      <dsp:txXfrm>
        <a:off x="1216682" y="2255148"/>
        <a:ext cx="1407078" cy="667432"/>
      </dsp:txXfrm>
    </dsp:sp>
    <dsp:sp modelId="{4821047D-6297-48A7-8896-9160B3ECF336}">
      <dsp:nvSpPr>
        <dsp:cNvPr id="0" name=""/>
        <dsp:cNvSpPr/>
      </dsp:nvSpPr>
      <dsp:spPr>
        <a:xfrm>
          <a:off x="1830377" y="650279"/>
          <a:ext cx="1479292" cy="7396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IN" sz="1400" b="1" kern="1200" smtClean="0"/>
            <a:t>Education &amp; Accessibility</a:t>
          </a:r>
          <a:endParaRPr lang="en-IN" sz="1400" kern="1200"/>
        </a:p>
      </dsp:txBody>
      <dsp:txXfrm>
        <a:off x="1866484" y="686386"/>
        <a:ext cx="1407078" cy="667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4B9BF-C9D3-4FAD-B2C2-83203438E295}">
      <dsp:nvSpPr>
        <dsp:cNvPr id="0" name=""/>
        <dsp:cNvSpPr/>
      </dsp:nvSpPr>
      <dsp:spPr>
        <a:xfrm>
          <a:off x="1589347" y="0"/>
          <a:ext cx="4320480" cy="4320480"/>
        </a:xfrm>
        <a:prstGeom prst="triangl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E49580F-138F-4F69-AC8F-DB6BD184FD82}">
      <dsp:nvSpPr>
        <dsp:cNvPr id="0" name=""/>
        <dsp:cNvSpPr/>
      </dsp:nvSpPr>
      <dsp:spPr>
        <a:xfrm>
          <a:off x="3749588" y="434368"/>
          <a:ext cx="2808312" cy="51136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IN" sz="1800" b="1" kern="1200" smtClean="0"/>
            <a:t>Data Alignment Issues</a:t>
          </a:r>
          <a:r>
            <a:rPr lang="en-IN" sz="1800" kern="1200" smtClean="0"/>
            <a:t> </a:t>
          </a:r>
          <a:endParaRPr lang="en-IN" sz="1800" kern="1200"/>
        </a:p>
      </dsp:txBody>
      <dsp:txXfrm>
        <a:off x="3774551" y="459331"/>
        <a:ext cx="2758386" cy="461443"/>
      </dsp:txXfrm>
    </dsp:sp>
    <dsp:sp modelId="{BCE55ED3-A27C-4565-9EBE-F6166594D59C}">
      <dsp:nvSpPr>
        <dsp:cNvPr id="0" name=""/>
        <dsp:cNvSpPr/>
      </dsp:nvSpPr>
      <dsp:spPr>
        <a:xfrm>
          <a:off x="3749588" y="1009659"/>
          <a:ext cx="2808312" cy="51136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IN" sz="1800" b="1" kern="1200" smtClean="0"/>
            <a:t>High Computational Costs</a:t>
          </a:r>
          <a:r>
            <a:rPr lang="en-IN" sz="1800" kern="1200" smtClean="0"/>
            <a:t> </a:t>
          </a:r>
          <a:endParaRPr lang="en-IN" sz="1800" kern="1200"/>
        </a:p>
      </dsp:txBody>
      <dsp:txXfrm>
        <a:off x="3774551" y="1034622"/>
        <a:ext cx="2758386" cy="461443"/>
      </dsp:txXfrm>
    </dsp:sp>
    <dsp:sp modelId="{87F522EC-C561-4E5A-89FB-463E7593A92F}">
      <dsp:nvSpPr>
        <dsp:cNvPr id="0" name=""/>
        <dsp:cNvSpPr/>
      </dsp:nvSpPr>
      <dsp:spPr>
        <a:xfrm>
          <a:off x="3749588" y="1584949"/>
          <a:ext cx="2808312" cy="51136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IN" sz="1800" b="1" kern="1200" smtClean="0"/>
            <a:t>Bias &amp; Ethical Concerns</a:t>
          </a:r>
          <a:r>
            <a:rPr lang="en-IN" sz="1800" kern="1200" smtClean="0"/>
            <a:t> </a:t>
          </a:r>
          <a:endParaRPr lang="en-IN" sz="1800" kern="1200"/>
        </a:p>
      </dsp:txBody>
      <dsp:txXfrm>
        <a:off x="3774551" y="1609912"/>
        <a:ext cx="2758386" cy="461443"/>
      </dsp:txXfrm>
    </dsp:sp>
    <dsp:sp modelId="{8A35FCD6-5942-4580-9975-D75F801747B1}">
      <dsp:nvSpPr>
        <dsp:cNvPr id="0" name=""/>
        <dsp:cNvSpPr/>
      </dsp:nvSpPr>
      <dsp:spPr>
        <a:xfrm>
          <a:off x="3749588" y="2160240"/>
          <a:ext cx="2808312" cy="51136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IN" sz="1800" b="1" kern="1200" smtClean="0"/>
            <a:t>Lack of Robustness</a:t>
          </a:r>
          <a:r>
            <a:rPr lang="en-IN" sz="1800" kern="1200" smtClean="0"/>
            <a:t> </a:t>
          </a:r>
          <a:endParaRPr lang="en-IN" sz="1800" kern="1200"/>
        </a:p>
      </dsp:txBody>
      <dsp:txXfrm>
        <a:off x="3774551" y="2185203"/>
        <a:ext cx="2758386" cy="461443"/>
      </dsp:txXfrm>
    </dsp:sp>
    <dsp:sp modelId="{80DE7156-1D83-4B92-938A-0D8B68846012}">
      <dsp:nvSpPr>
        <dsp:cNvPr id="0" name=""/>
        <dsp:cNvSpPr/>
      </dsp:nvSpPr>
      <dsp:spPr>
        <a:xfrm>
          <a:off x="3749588" y="2735530"/>
          <a:ext cx="2808312" cy="51136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IN" sz="1800" b="1" kern="1200" smtClean="0"/>
            <a:t>Interpretability Challenges</a:t>
          </a:r>
          <a:r>
            <a:rPr lang="en-IN" sz="1800" kern="1200" smtClean="0"/>
            <a:t> </a:t>
          </a:r>
          <a:endParaRPr lang="en-IN" sz="1800" kern="1200"/>
        </a:p>
      </dsp:txBody>
      <dsp:txXfrm>
        <a:off x="3774551" y="2760493"/>
        <a:ext cx="2758386" cy="461443"/>
      </dsp:txXfrm>
    </dsp:sp>
    <dsp:sp modelId="{406110FD-C054-422B-AC9F-F5918A352CEE}">
      <dsp:nvSpPr>
        <dsp:cNvPr id="0" name=""/>
        <dsp:cNvSpPr/>
      </dsp:nvSpPr>
      <dsp:spPr>
        <a:xfrm>
          <a:off x="3749588" y="3310820"/>
          <a:ext cx="2808312" cy="51136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IN" sz="1800" b="1" kern="1200" smtClean="0"/>
            <a:t>Limited Generalization</a:t>
          </a:r>
          <a:r>
            <a:rPr lang="en-IN" sz="1800" kern="1200" smtClean="0"/>
            <a:t> </a:t>
          </a:r>
          <a:endParaRPr lang="en-IN" sz="1800" kern="1200"/>
        </a:p>
      </dsp:txBody>
      <dsp:txXfrm>
        <a:off x="3774551" y="3335783"/>
        <a:ext cx="2758386" cy="461443"/>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15CABC-2CC9-48F8-9B4E-4DEEDC25AEFA}" type="datetimeFigureOut">
              <a:rPr lang="en-IN" smtClean="0"/>
              <a:t>15-03-2025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671020-A75B-43B7-BB25-6886A664B4A4}" type="slidenum">
              <a:rPr lang="en-IN" smtClean="0"/>
              <a:t>‹#›</a:t>
            </a:fld>
            <a:endParaRPr lang="en-IN"/>
          </a:p>
        </p:txBody>
      </p:sp>
    </p:spTree>
    <p:extLst>
      <p:ext uri="{BB962C8B-B14F-4D97-AF65-F5344CB8AC3E}">
        <p14:creationId xmlns:p14="http://schemas.microsoft.com/office/powerpoint/2010/main" val="3234450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B10232E-BC20-402B-B5CB-ED821EC4C94E}"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1565994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B10232E-BC20-402B-B5CB-ED821EC4C94E}"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1289578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B10232E-BC20-402B-B5CB-ED821EC4C94E}"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3472407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B10232E-BC20-402B-B5CB-ED821EC4C94E}"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2190535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10232E-BC20-402B-B5CB-ED821EC4C94E}" type="datetimeFigureOut">
              <a:rPr lang="en-IN" smtClean="0"/>
              <a:t>15-03-2025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1529523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B10232E-BC20-402B-B5CB-ED821EC4C94E}" type="datetimeFigureOut">
              <a:rPr lang="en-IN" smtClean="0"/>
              <a:t>15-03-2025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1351159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B10232E-BC20-402B-B5CB-ED821EC4C94E}" type="datetimeFigureOut">
              <a:rPr lang="en-IN" smtClean="0"/>
              <a:t>15-03-2025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695346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B10232E-BC20-402B-B5CB-ED821EC4C94E}" type="datetimeFigureOut">
              <a:rPr lang="en-IN" smtClean="0"/>
              <a:t>15-03-2025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2153906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10232E-BC20-402B-B5CB-ED821EC4C94E}" type="datetimeFigureOut">
              <a:rPr lang="en-IN" smtClean="0"/>
              <a:t>15-03-2025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981215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10232E-BC20-402B-B5CB-ED821EC4C94E}" type="datetimeFigureOut">
              <a:rPr lang="en-IN" smtClean="0"/>
              <a:t>15-03-2025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119373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10232E-BC20-402B-B5CB-ED821EC4C94E}" type="datetimeFigureOut">
              <a:rPr lang="en-IN" smtClean="0"/>
              <a:t>15-03-2025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335531-B76A-470E-8E3D-9123A478FAA5}" type="slidenum">
              <a:rPr lang="en-IN" smtClean="0"/>
              <a:t>‹#›</a:t>
            </a:fld>
            <a:endParaRPr lang="en-IN"/>
          </a:p>
        </p:txBody>
      </p:sp>
    </p:spTree>
    <p:extLst>
      <p:ext uri="{BB962C8B-B14F-4D97-AF65-F5344CB8AC3E}">
        <p14:creationId xmlns:p14="http://schemas.microsoft.com/office/powerpoint/2010/main" val="63651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10232E-BC20-402B-B5CB-ED821EC4C94E}" type="datetimeFigureOut">
              <a:rPr lang="en-IN" smtClean="0"/>
              <a:t>15-03-2025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335531-B76A-470E-8E3D-9123A478FAA5}" type="slidenum">
              <a:rPr lang="en-IN" smtClean="0"/>
              <a:t>‹#›</a:t>
            </a:fld>
            <a:endParaRPr lang="en-IN"/>
          </a:p>
        </p:txBody>
      </p:sp>
    </p:spTree>
    <p:extLst>
      <p:ext uri="{BB962C8B-B14F-4D97-AF65-F5344CB8AC3E}">
        <p14:creationId xmlns:p14="http://schemas.microsoft.com/office/powerpoint/2010/main" val="237716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eeksforgeeks.org/what-is-dall-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p:spPr>
        <p:txBody>
          <a:bodyPr>
            <a:normAutofit fontScale="55000" lnSpcReduction="20000"/>
          </a:bodyPr>
          <a:lstStyle/>
          <a:p>
            <a:pPr marL="0" indent="0" algn="ctr">
              <a:buNone/>
            </a:pPr>
            <a:endParaRPr lang="en-US" dirty="0" smtClean="0"/>
          </a:p>
          <a:p>
            <a:pPr marL="0" indent="0" algn="ctr">
              <a:buNone/>
            </a:pPr>
            <a:endParaRPr lang="en-US" dirty="0"/>
          </a:p>
          <a:p>
            <a:pPr marL="0" indent="0" algn="ctr">
              <a:buNone/>
            </a:pPr>
            <a:endParaRPr lang="en-US" dirty="0"/>
          </a:p>
          <a:p>
            <a:pPr marL="0" indent="0" algn="ctr">
              <a:buNone/>
            </a:pPr>
            <a:endParaRPr lang="en-US" sz="4200" dirty="0" smtClean="0">
              <a:solidFill>
                <a:schemeClr val="bg1"/>
              </a:solidFill>
            </a:endParaRPr>
          </a:p>
          <a:p>
            <a:pPr marL="0" indent="0" algn="ctr">
              <a:buNone/>
            </a:pPr>
            <a:endParaRPr lang="en-US" sz="4200" dirty="0" smtClean="0">
              <a:solidFill>
                <a:schemeClr val="bg1"/>
              </a:solidFill>
            </a:endParaRPr>
          </a:p>
          <a:p>
            <a:pPr marL="0" indent="0" algn="ctr">
              <a:buNone/>
            </a:pPr>
            <a:endParaRPr lang="en-US" sz="4200" dirty="0">
              <a:solidFill>
                <a:schemeClr val="bg1"/>
              </a:solidFill>
            </a:endParaRPr>
          </a:p>
          <a:p>
            <a:pPr marL="0" indent="0">
              <a:buNone/>
            </a:pPr>
            <a:endParaRPr lang="en-US" sz="4200" dirty="0" smtClean="0">
              <a:solidFill>
                <a:schemeClr val="bg1"/>
              </a:solidFill>
            </a:endParaRPr>
          </a:p>
          <a:p>
            <a:pPr marL="0" indent="0" algn="ctr">
              <a:buNone/>
            </a:pPr>
            <a:endParaRPr lang="en-US" sz="4200" dirty="0" smtClean="0">
              <a:solidFill>
                <a:schemeClr val="bg1"/>
              </a:solidFill>
            </a:endParaRPr>
          </a:p>
          <a:p>
            <a:pPr marL="0" indent="0" algn="ctr">
              <a:buNone/>
            </a:pPr>
            <a:r>
              <a:rPr lang="en-US" sz="4200" dirty="0" smtClean="0">
                <a:solidFill>
                  <a:schemeClr val="bg1"/>
                </a:solidFill>
              </a:rPr>
              <a:t>The most effective learning system. World’s highest course completion rate</a:t>
            </a:r>
            <a:endParaRPr lang="en-US" sz="4200" dirty="0">
              <a:solidFill>
                <a:schemeClr val="bg1"/>
              </a:solidFill>
            </a:endParaRPr>
          </a:p>
          <a:p>
            <a:pPr marL="0" indent="0" algn="ctr">
              <a:buNone/>
            </a:pPr>
            <a:endParaRPr lang="en-US" sz="4200" dirty="0" smtClean="0">
              <a:solidFill>
                <a:schemeClr val="bg1"/>
              </a:solidFill>
            </a:endParaRPr>
          </a:p>
          <a:p>
            <a:pPr marL="0" indent="0" algn="ctr">
              <a:buNone/>
            </a:pPr>
            <a:endParaRPr lang="en-US" sz="4200" dirty="0">
              <a:solidFill>
                <a:schemeClr val="bg1"/>
              </a:solidFill>
            </a:endParaRPr>
          </a:p>
          <a:p>
            <a:pPr marL="0" indent="0" algn="ctr">
              <a:buNone/>
            </a:pPr>
            <a:endParaRPr lang="en-US" sz="4200" dirty="0" smtClean="0">
              <a:solidFill>
                <a:schemeClr val="bg1"/>
              </a:solidFill>
            </a:endParaRPr>
          </a:p>
          <a:p>
            <a:pPr marL="0" indent="0" algn="ctr">
              <a:buNone/>
            </a:pPr>
            <a:endParaRPr lang="en-US" sz="4200" dirty="0" smtClean="0">
              <a:solidFill>
                <a:schemeClr val="bg1"/>
              </a:solidFill>
            </a:endParaRPr>
          </a:p>
          <a:p>
            <a:pPr marL="0" indent="0" algn="ctr">
              <a:buNone/>
            </a:pPr>
            <a:endParaRPr lang="en-US" sz="4200" dirty="0">
              <a:solidFill>
                <a:schemeClr val="bg1"/>
              </a:solidFill>
            </a:endParaRPr>
          </a:p>
          <a:p>
            <a:pPr marL="0" indent="0" algn="r">
              <a:buNone/>
            </a:pPr>
            <a:r>
              <a:rPr lang="en-US" sz="4200" dirty="0" smtClean="0">
                <a:solidFill>
                  <a:schemeClr val="bg1"/>
                </a:solidFill>
              </a:rPr>
              <a:t>Assignment 1</a:t>
            </a:r>
            <a:r>
              <a:rPr lang="en-US" sz="4400" dirty="0" smtClean="0">
                <a:solidFill>
                  <a:schemeClr val="bg1"/>
                </a:solidFill>
              </a:rPr>
              <a:t> - </a:t>
            </a:r>
            <a:r>
              <a:rPr lang="en-US" sz="4200" dirty="0" smtClean="0">
                <a:solidFill>
                  <a:schemeClr val="bg1"/>
                </a:solidFill>
              </a:rPr>
              <a:t>Multi-Modal LLM</a:t>
            </a:r>
            <a:endParaRPr lang="en-US" sz="4200" dirty="0">
              <a:solidFill>
                <a:schemeClr val="bg1"/>
              </a:solidFill>
            </a:endParaRPr>
          </a:p>
          <a:p>
            <a:pPr marL="0" indent="0" algn="r">
              <a:buNone/>
            </a:pPr>
            <a:r>
              <a:rPr lang="en-US" sz="4200" dirty="0" smtClean="0">
                <a:solidFill>
                  <a:schemeClr val="bg1"/>
                </a:solidFill>
              </a:rPr>
              <a:t>By: R. </a:t>
            </a:r>
            <a:r>
              <a:rPr lang="en-US" sz="4200" dirty="0" err="1" smtClean="0">
                <a:solidFill>
                  <a:schemeClr val="bg1"/>
                </a:solidFill>
              </a:rPr>
              <a:t>Mrudula</a:t>
            </a:r>
            <a:endParaRPr lang="en-US" sz="4200" dirty="0" smtClean="0">
              <a:solidFill>
                <a:schemeClr val="bg1"/>
              </a:solidFill>
            </a:endParaRPr>
          </a:p>
          <a:p>
            <a:pPr marL="0" indent="0" algn="r">
              <a:buNone/>
            </a:pPr>
            <a:r>
              <a:rPr lang="en-US" sz="4200" dirty="0">
                <a:solidFill>
                  <a:schemeClr val="bg1"/>
                </a:solidFill>
              </a:rPr>
              <a:t> </a:t>
            </a:r>
            <a:r>
              <a:rPr lang="en-US" sz="4200" dirty="0" smtClean="0">
                <a:solidFill>
                  <a:schemeClr val="bg1"/>
                </a:solidFill>
              </a:rPr>
              <a:t>                                                </a:t>
            </a:r>
          </a:p>
          <a:p>
            <a:pPr marL="0" indent="0">
              <a:buNone/>
            </a:pPr>
            <a:r>
              <a:rPr lang="en-US" sz="4200" b="1" dirty="0">
                <a:solidFill>
                  <a:schemeClr val="bg1"/>
                </a:solidFill>
              </a:rPr>
              <a:t>  </a:t>
            </a:r>
            <a:r>
              <a:rPr lang="en-US" sz="4200" b="1" dirty="0" smtClean="0">
                <a:solidFill>
                  <a:schemeClr val="bg1"/>
                </a:solidFill>
              </a:rPr>
              <a:t>                                                  </a:t>
            </a:r>
          </a:p>
          <a:p>
            <a:pPr marL="0" indent="0">
              <a:buNone/>
            </a:pPr>
            <a:r>
              <a:rPr lang="en-US" sz="4200" b="1" dirty="0" smtClean="0">
                <a:solidFill>
                  <a:schemeClr val="bg1"/>
                </a:solidFill>
              </a:rPr>
              <a:t>                                                    </a:t>
            </a:r>
          </a:p>
          <a:p>
            <a:pPr marL="0" indent="0">
              <a:buNone/>
            </a:pPr>
            <a:r>
              <a:rPr lang="en-US" sz="4400" dirty="0">
                <a:solidFill>
                  <a:schemeClr val="bg1"/>
                </a:solidFill>
              </a:rPr>
              <a:t> </a:t>
            </a:r>
            <a:r>
              <a:rPr lang="en-US" sz="4400" dirty="0" smtClean="0">
                <a:solidFill>
                  <a:schemeClr val="bg1"/>
                </a:solidFill>
              </a:rPr>
              <a:t>   </a:t>
            </a:r>
          </a:p>
          <a:p>
            <a:pPr marL="0" indent="0">
              <a:buNone/>
            </a:pPr>
            <a:endParaRPr lang="en-IN" sz="4400" dirty="0">
              <a:solidFill>
                <a:schemeClr val="bg1"/>
              </a:solidFill>
            </a:endParaRPr>
          </a:p>
        </p:txBody>
      </p:sp>
      <p:pic>
        <p:nvPicPr>
          <p:cNvPr id="1026" name="Picture 2" descr="D:\Users\Mirdula\Downloads\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966102"/>
            <a:ext cx="5088118"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1394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normAutofit/>
          </a:bodyPr>
          <a:lstStyle/>
          <a:p>
            <a:r>
              <a:rPr lang="en-US" sz="3200" b="1" dirty="0" smtClean="0"/>
              <a:t>Working of MLLMs</a:t>
            </a:r>
            <a:endParaRPr lang="en-IN" sz="3200"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21615648"/>
              </p:ext>
            </p:extLst>
          </p:nvPr>
        </p:nvGraphicFramePr>
        <p:xfrm>
          <a:off x="539552" y="1340769"/>
          <a:ext cx="7488832" cy="4320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D:\Users\Mirdula\Downloads\e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157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sz="3200" b="1" dirty="0" smtClean="0"/>
              <a:t>How MLLMs Work</a:t>
            </a:r>
            <a:endParaRPr lang="en-IN" sz="3200" b="1" dirty="0"/>
          </a:p>
        </p:txBody>
      </p:sp>
      <p:sp>
        <p:nvSpPr>
          <p:cNvPr id="3" name="Content Placeholder 2"/>
          <p:cNvSpPr>
            <a:spLocks noGrp="1"/>
          </p:cNvSpPr>
          <p:nvPr>
            <p:ph idx="1"/>
          </p:nvPr>
        </p:nvSpPr>
        <p:spPr>
          <a:xfrm>
            <a:off x="457200" y="980728"/>
            <a:ext cx="8147248" cy="5145435"/>
          </a:xfrm>
        </p:spPr>
        <p:txBody>
          <a:bodyPr>
            <a:normAutofit fontScale="62500" lnSpcReduction="20000"/>
          </a:bodyPr>
          <a:lstStyle/>
          <a:p>
            <a:pPr marL="0" indent="0" algn="just">
              <a:buNone/>
            </a:pPr>
            <a:endParaRPr lang="en-IN" sz="2000" dirty="0"/>
          </a:p>
          <a:p>
            <a:pPr fontAlgn="base"/>
            <a:r>
              <a:rPr lang="en-IN" dirty="0" smtClean="0"/>
              <a:t>MLLMs </a:t>
            </a:r>
            <a:r>
              <a:rPr lang="en-IN" dirty="0"/>
              <a:t>integrate and process information from multiple data modalities, such as text, images, audio, and video, to understand and generate comprehensive responses. Here’s a breakdown of how they work:</a:t>
            </a:r>
            <a:endParaRPr lang="en-IN" sz="2400" dirty="0"/>
          </a:p>
          <a:p>
            <a:pPr lvl="0" fontAlgn="base"/>
            <a:r>
              <a:rPr lang="en-IN" b="1" dirty="0"/>
              <a:t>Data </a:t>
            </a:r>
            <a:r>
              <a:rPr lang="en-IN" b="1" dirty="0" err="1"/>
              <a:t>Preprocessing</a:t>
            </a:r>
            <a:r>
              <a:rPr lang="en-IN" dirty="0"/>
              <a:t>: Each type of data is </a:t>
            </a:r>
            <a:r>
              <a:rPr lang="en-IN" dirty="0" smtClean="0"/>
              <a:t>pre-processed </a:t>
            </a:r>
            <a:r>
              <a:rPr lang="en-IN" dirty="0"/>
              <a:t>to make it suitable for the model. This involves techniques like tokenization for text, feature extraction for images, and signal processing for audio. </a:t>
            </a:r>
            <a:r>
              <a:rPr lang="en-IN" dirty="0" smtClean="0"/>
              <a:t>Pre-processing </a:t>
            </a:r>
            <a:r>
              <a:rPr lang="en-IN" dirty="0"/>
              <a:t>ensures that the data is in a format the model can understand.</a:t>
            </a:r>
            <a:endParaRPr lang="en-IN" sz="2400" dirty="0"/>
          </a:p>
          <a:p>
            <a:pPr lvl="0" fontAlgn="base"/>
            <a:r>
              <a:rPr lang="en-IN" b="1" dirty="0"/>
              <a:t>Feature Extraction</a:t>
            </a:r>
            <a:r>
              <a:rPr lang="en-IN" dirty="0"/>
              <a:t>: MLLMs use specialized neural networks to extract relevant features from each modality. For example:</a:t>
            </a:r>
            <a:endParaRPr lang="en-IN" sz="2400" dirty="0"/>
          </a:p>
          <a:p>
            <a:pPr lvl="1" fontAlgn="base"/>
            <a:r>
              <a:rPr lang="en-IN" b="1" dirty="0"/>
              <a:t>Text</a:t>
            </a:r>
            <a:r>
              <a:rPr lang="en-IN" dirty="0"/>
              <a:t>: Natural language processing (NLP) techniques extract linguistic features, such as syntax and semantics.</a:t>
            </a:r>
            <a:endParaRPr lang="en-IN" sz="2000" dirty="0"/>
          </a:p>
          <a:p>
            <a:pPr lvl="1" fontAlgn="base"/>
            <a:r>
              <a:rPr lang="en-IN" b="1" dirty="0"/>
              <a:t>Images</a:t>
            </a:r>
            <a:r>
              <a:rPr lang="en-IN" dirty="0"/>
              <a:t>: Convolutional neural networks (</a:t>
            </a:r>
            <a:r>
              <a:rPr lang="en-IN" dirty="0" smtClean="0"/>
              <a:t>CNNs) detect </a:t>
            </a:r>
            <a:r>
              <a:rPr lang="en-IN" dirty="0"/>
              <a:t>visual features like shapes, </a:t>
            </a:r>
            <a:r>
              <a:rPr lang="en-IN" dirty="0" smtClean="0"/>
              <a:t>colours</a:t>
            </a:r>
            <a:r>
              <a:rPr lang="en-IN" dirty="0"/>
              <a:t>, and objects.</a:t>
            </a:r>
            <a:endParaRPr lang="en-IN" sz="2000" dirty="0"/>
          </a:p>
          <a:p>
            <a:pPr lvl="1" fontAlgn="base"/>
            <a:r>
              <a:rPr lang="en-IN" b="1" dirty="0"/>
              <a:t>Audio</a:t>
            </a:r>
            <a:r>
              <a:rPr lang="en-IN" dirty="0"/>
              <a:t>:</a:t>
            </a:r>
            <a:r>
              <a:rPr lang="en-IN" u="sng" dirty="0"/>
              <a:t> </a:t>
            </a:r>
            <a:r>
              <a:rPr lang="en-IN" dirty="0"/>
              <a:t>Recurrent neural networks (</a:t>
            </a:r>
            <a:r>
              <a:rPr lang="en-IN" dirty="0" smtClean="0"/>
              <a:t>RNNs)</a:t>
            </a:r>
            <a:r>
              <a:rPr lang="en-IN" dirty="0"/>
              <a:t> </a:t>
            </a:r>
            <a:r>
              <a:rPr lang="en-IN" dirty="0" smtClean="0"/>
              <a:t>or </a:t>
            </a:r>
            <a:r>
              <a:rPr lang="en-IN" dirty="0"/>
              <a:t>convolutional neural networks (CNNs) </a:t>
            </a:r>
            <a:r>
              <a:rPr lang="en-IN" dirty="0" err="1"/>
              <a:t>analyze</a:t>
            </a:r>
            <a:r>
              <a:rPr lang="en-IN" dirty="0"/>
              <a:t> sound patterns and </a:t>
            </a:r>
            <a:r>
              <a:rPr lang="en-IN" dirty="0" smtClean="0"/>
              <a:t>frequencies.</a:t>
            </a:r>
            <a:endParaRPr lang="en-IN" sz="2000" dirty="0"/>
          </a:p>
          <a:p>
            <a:pPr lvl="1" fontAlgn="base"/>
            <a:r>
              <a:rPr lang="en-IN" b="1" dirty="0" smtClean="0"/>
              <a:t>Video</a:t>
            </a:r>
            <a:r>
              <a:rPr lang="en-IN" dirty="0"/>
              <a:t>: Combines techniques from both image and audio processing to understand visual and auditory components over time.</a:t>
            </a:r>
            <a:endParaRPr lang="en-IN" sz="4400" b="1" dirty="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585184"/>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587" y="332656"/>
            <a:ext cx="8229600" cy="850106"/>
          </a:xfrm>
        </p:spPr>
        <p:txBody>
          <a:bodyPr>
            <a:normAutofit/>
          </a:bodyPr>
          <a:lstStyle/>
          <a:p>
            <a:r>
              <a:rPr lang="en-US" sz="3200" b="1" dirty="0" smtClean="0"/>
              <a:t>How MLLMs Work</a:t>
            </a:r>
            <a:endParaRPr lang="en-IN" sz="3200" b="1" dirty="0"/>
          </a:p>
        </p:txBody>
      </p:sp>
      <p:sp>
        <p:nvSpPr>
          <p:cNvPr id="3" name="Content Placeholder 2"/>
          <p:cNvSpPr>
            <a:spLocks noGrp="1"/>
          </p:cNvSpPr>
          <p:nvPr>
            <p:ph idx="1"/>
          </p:nvPr>
        </p:nvSpPr>
        <p:spPr>
          <a:xfrm>
            <a:off x="457200" y="1340768"/>
            <a:ext cx="8147248" cy="4785395"/>
          </a:xfrm>
        </p:spPr>
        <p:txBody>
          <a:bodyPr>
            <a:normAutofit/>
          </a:bodyPr>
          <a:lstStyle/>
          <a:p>
            <a:pPr lvl="0" fontAlgn="base"/>
            <a:r>
              <a:rPr lang="en-IN" sz="2000" b="1" dirty="0"/>
              <a:t>Cross-Modal Attention</a:t>
            </a:r>
            <a:r>
              <a:rPr lang="en-IN" sz="2000" dirty="0"/>
              <a:t>: Cross-modal attention mechanisms allow the model to focus on relevant parts of the data across different modalities. This process helps the model to align and integrate information, ensuring that the response is coherent and contextually appropriate. For instance, while generating a description of an image, the model can focus on both the visual content and any accompanying text to produce a more accurate description</a:t>
            </a:r>
            <a:r>
              <a:rPr lang="en-IN" sz="2000" dirty="0" smtClean="0"/>
              <a:t>.</a:t>
            </a:r>
          </a:p>
          <a:p>
            <a:pPr marL="0" lvl="0" indent="0" fontAlgn="base">
              <a:buNone/>
            </a:pPr>
            <a:endParaRPr lang="en-IN" sz="2000" dirty="0"/>
          </a:p>
          <a:p>
            <a:pPr lvl="0" fontAlgn="base"/>
            <a:r>
              <a:rPr lang="en-IN" sz="2000" b="1" dirty="0"/>
              <a:t>Joint Representation</a:t>
            </a:r>
            <a:r>
              <a:rPr lang="en-IN" sz="2000" dirty="0"/>
              <a:t>: The model creates a joint representation by combining the processed features from each modality. This representation captures the relationships and dependencies between the different types of data, allowing the model to generate integrated and contextually rich outputs.</a:t>
            </a:r>
          </a:p>
          <a:p>
            <a:pPr marL="0" indent="0" algn="just">
              <a:buNone/>
            </a:pPr>
            <a:endParaRPr lang="en-IN" sz="2000" dirty="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1233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406" y="260648"/>
            <a:ext cx="8229600" cy="850106"/>
          </a:xfrm>
        </p:spPr>
        <p:txBody>
          <a:bodyPr>
            <a:normAutofit/>
          </a:bodyPr>
          <a:lstStyle/>
          <a:p>
            <a:r>
              <a:rPr lang="en-US" sz="3200" b="1" dirty="0" smtClean="0"/>
              <a:t>How MLLMs Work</a:t>
            </a:r>
            <a:endParaRPr lang="en-IN" sz="3200" b="1" dirty="0"/>
          </a:p>
        </p:txBody>
      </p:sp>
      <p:sp>
        <p:nvSpPr>
          <p:cNvPr id="3" name="Content Placeholder 2"/>
          <p:cNvSpPr>
            <a:spLocks noGrp="1"/>
          </p:cNvSpPr>
          <p:nvPr>
            <p:ph idx="1"/>
          </p:nvPr>
        </p:nvSpPr>
        <p:spPr>
          <a:xfrm>
            <a:off x="457200" y="1052736"/>
            <a:ext cx="8147248" cy="5073427"/>
          </a:xfrm>
        </p:spPr>
        <p:txBody>
          <a:bodyPr>
            <a:normAutofit lnSpcReduction="10000"/>
          </a:bodyPr>
          <a:lstStyle/>
          <a:p>
            <a:pPr lvl="0" fontAlgn="base"/>
            <a:r>
              <a:rPr lang="en-IN" sz="2000" b="1" dirty="0"/>
              <a:t>Multimodal Fusion</a:t>
            </a:r>
            <a:r>
              <a:rPr lang="en-IN" sz="2000" dirty="0"/>
              <a:t>: Various fusion techniques are used to combine the features from different modalities. Early fusion integrates the features at the initial stages of processing, while late fusion combines them after each modality has been processed independently. Hybrid approaches can also be used to balance the advantages of both methods.</a:t>
            </a:r>
          </a:p>
          <a:p>
            <a:pPr lvl="0" fontAlgn="base"/>
            <a:r>
              <a:rPr lang="en-IN" sz="2000" b="1" dirty="0"/>
              <a:t>Training</a:t>
            </a:r>
            <a:r>
              <a:rPr lang="en-IN" sz="2000" dirty="0"/>
              <a:t>: MLLMs are trained using large datasets that include paired examples of different modalities (e.g., images with captions, videos with audio descriptions). The training process involves optimizing the model to minimize the error in predicting outputs based on the integrated multimodal input. Techniques such as </a:t>
            </a:r>
            <a:r>
              <a:rPr lang="en-IN" sz="2000" dirty="0" smtClean="0"/>
              <a:t>back-propagation </a:t>
            </a:r>
            <a:r>
              <a:rPr lang="en-IN" sz="2000" dirty="0"/>
              <a:t>and gradient descent are used to adjust the model's parameters.</a:t>
            </a:r>
          </a:p>
          <a:p>
            <a:pPr lvl="0" fontAlgn="base"/>
            <a:r>
              <a:rPr lang="en-IN" sz="2000" b="1" dirty="0"/>
              <a:t>Inference</a:t>
            </a:r>
            <a:r>
              <a:rPr lang="en-IN" sz="2000" dirty="0"/>
              <a:t>: During inference, the trained model processes new multimodal inputs using the same steps: </a:t>
            </a:r>
            <a:r>
              <a:rPr lang="en-IN" sz="2000" dirty="0" smtClean="0"/>
              <a:t>pre-processing</a:t>
            </a:r>
            <a:r>
              <a:rPr lang="en-IN" sz="2000" dirty="0"/>
              <a:t>, feature extraction, encoding, cross-modal attention, and multimodal fusion. The model then generates responses or predictions based on the joint representation of the input data.</a:t>
            </a:r>
          </a:p>
          <a:p>
            <a:pPr marL="0" indent="0" algn="just">
              <a:buNone/>
            </a:pPr>
            <a:endParaRPr lang="en-IN" sz="2000" dirty="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69407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normAutofit/>
          </a:bodyPr>
          <a:lstStyle/>
          <a:p>
            <a:r>
              <a:rPr lang="en-US" sz="3200" b="1" dirty="0"/>
              <a:t>Popular </a:t>
            </a:r>
            <a:r>
              <a:rPr lang="en-US" sz="3200" b="1" dirty="0" smtClean="0"/>
              <a:t>MLLMs</a:t>
            </a:r>
            <a:endParaRPr lang="en-IN" sz="3200" b="1" dirty="0"/>
          </a:p>
        </p:txBody>
      </p:sp>
      <p:sp>
        <p:nvSpPr>
          <p:cNvPr id="3" name="Content Placeholder 2"/>
          <p:cNvSpPr>
            <a:spLocks noGrp="1"/>
          </p:cNvSpPr>
          <p:nvPr>
            <p:ph idx="1"/>
          </p:nvPr>
        </p:nvSpPr>
        <p:spPr>
          <a:xfrm>
            <a:off x="457200" y="1268760"/>
            <a:ext cx="8147248" cy="4857403"/>
          </a:xfrm>
        </p:spPr>
        <p:txBody>
          <a:bodyPr>
            <a:normAutofit/>
          </a:bodyPr>
          <a:lstStyle/>
          <a:p>
            <a:pPr marL="0" indent="0" algn="just">
              <a:buNone/>
              <a:tabLst>
                <a:tab pos="173038" algn="l"/>
              </a:tabLst>
            </a:pPr>
            <a:r>
              <a:rPr lang="en-US" sz="2000" b="1" dirty="0"/>
              <a:t>1. CLIP (Contrastive Language–Image </a:t>
            </a:r>
            <a:r>
              <a:rPr lang="en-US" sz="2000" b="1" dirty="0" smtClean="0"/>
              <a:t>Pre-training)</a:t>
            </a:r>
          </a:p>
          <a:p>
            <a:pPr marL="173038" indent="-173038" algn="just">
              <a:tabLst>
                <a:tab pos="173038" algn="l"/>
              </a:tabLst>
            </a:pPr>
            <a:r>
              <a:rPr lang="en-US" sz="2000" dirty="0" smtClean="0"/>
              <a:t>Developed </a:t>
            </a:r>
            <a:r>
              <a:rPr lang="en-US" sz="2000" dirty="0"/>
              <a:t>by: </a:t>
            </a:r>
            <a:r>
              <a:rPr lang="en-US" sz="2000" dirty="0" err="1" smtClean="0"/>
              <a:t>OpenAI</a:t>
            </a:r>
            <a:endParaRPr lang="en-US" sz="2000" dirty="0" smtClean="0"/>
          </a:p>
          <a:p>
            <a:pPr marL="173038" lvl="0" indent="-173038" algn="just">
              <a:tabLst>
                <a:tab pos="173038" algn="l"/>
              </a:tabLst>
            </a:pPr>
            <a:r>
              <a:rPr lang="en-IN" sz="2000" dirty="0" smtClean="0"/>
              <a:t>CLIP</a:t>
            </a:r>
            <a:r>
              <a:rPr lang="en-IN" sz="2000" dirty="0"/>
              <a:t> </a:t>
            </a:r>
            <a:r>
              <a:rPr lang="en-IN" sz="2000" dirty="0" smtClean="0"/>
              <a:t>is </a:t>
            </a:r>
            <a:r>
              <a:rPr lang="en-IN" sz="2000" dirty="0"/>
              <a:t>designed to understand images and text by learning a wide variety of visual concepts from natural language descriptions. It can perform tasks such as image classification, object detection, and image captioning without task-specific training</a:t>
            </a:r>
            <a:r>
              <a:rPr lang="en-IN" sz="2000" dirty="0" smtClean="0"/>
              <a:t>.</a:t>
            </a:r>
          </a:p>
          <a:p>
            <a:pPr marL="0" lvl="0" indent="0" algn="just">
              <a:buNone/>
              <a:tabLst>
                <a:tab pos="173038" algn="l"/>
              </a:tabLst>
            </a:pPr>
            <a:endParaRPr lang="en-US" sz="2000" dirty="0"/>
          </a:p>
          <a:p>
            <a:pPr marL="0" indent="0" algn="just">
              <a:buNone/>
              <a:tabLst>
                <a:tab pos="173038" algn="l"/>
              </a:tabLst>
            </a:pPr>
            <a:r>
              <a:rPr lang="en-US" sz="2000" b="1" dirty="0" smtClean="0"/>
              <a:t>2.</a:t>
            </a:r>
            <a:r>
              <a:rPr lang="en-IN" sz="2000" b="1" dirty="0"/>
              <a:t> </a:t>
            </a:r>
            <a:r>
              <a:rPr lang="en-IN" sz="2000" b="1" dirty="0" smtClean="0"/>
              <a:t>DALL-E</a:t>
            </a:r>
          </a:p>
          <a:p>
            <a:pPr marL="173038" indent="-173038" fontAlgn="base"/>
            <a:r>
              <a:rPr lang="en-IN" sz="2000" dirty="0"/>
              <a:t>Developed by: </a:t>
            </a:r>
            <a:r>
              <a:rPr lang="en-IN" sz="2000" dirty="0" err="1"/>
              <a:t>OpenAI</a:t>
            </a:r>
            <a:endParaRPr lang="en-IN" sz="2000" dirty="0"/>
          </a:p>
          <a:p>
            <a:pPr marL="173038" indent="-173038"/>
            <a:r>
              <a:rPr lang="en-IN" sz="2000" dirty="0"/>
              <a:t>Description: </a:t>
            </a:r>
            <a:r>
              <a:rPr lang="en-IN" sz="2000" u="sng" dirty="0">
                <a:hlinkClick r:id="rId2"/>
              </a:rPr>
              <a:t>DALL-E</a:t>
            </a:r>
            <a:r>
              <a:rPr lang="en-IN" sz="2000" dirty="0"/>
              <a:t> generates images from textual descriptions, showcasing the ability to create visual content based on detailed text prompts. It demonstrates the integration of language and vision capabilities</a:t>
            </a:r>
            <a:endParaRPr lang="en-IN" sz="2000" b="1" dirty="0" smtClean="0"/>
          </a:p>
          <a:p>
            <a:pPr marL="0" indent="0" algn="just">
              <a:buNone/>
              <a:tabLst>
                <a:tab pos="173038" algn="l"/>
              </a:tabLst>
            </a:pPr>
            <a:endParaRPr lang="en-IN" sz="2000" b="1" dirty="0"/>
          </a:p>
          <a:p>
            <a:pPr marL="0" lvl="0" indent="0" algn="just">
              <a:buNone/>
              <a:tabLst>
                <a:tab pos="173038" algn="l"/>
              </a:tabLst>
            </a:pPr>
            <a:endParaRPr lang="en-IN" sz="2000" dirty="0"/>
          </a:p>
          <a:p>
            <a:pPr marL="173038" indent="-173038" algn="just">
              <a:tabLst>
                <a:tab pos="173038" algn="l"/>
              </a:tabLst>
            </a:pPr>
            <a:endParaRPr lang="en-US" sz="2000" dirty="0"/>
          </a:p>
          <a:p>
            <a:pPr marL="0" indent="0" algn="just">
              <a:buNone/>
            </a:pPr>
            <a:endParaRPr lang="en-IN" sz="2000" dirty="0"/>
          </a:p>
        </p:txBody>
      </p:sp>
      <p:pic>
        <p:nvPicPr>
          <p:cNvPr id="3076" name="Picture 4" descr="D:\Users\Mirdula\Downloads\e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680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66" y="188640"/>
            <a:ext cx="8229600" cy="792088"/>
          </a:xfrm>
        </p:spPr>
        <p:txBody>
          <a:bodyPr>
            <a:normAutofit/>
          </a:bodyPr>
          <a:lstStyle/>
          <a:p>
            <a:r>
              <a:rPr lang="en-US" sz="3200" b="1" dirty="0"/>
              <a:t>Popular MLLMs</a:t>
            </a:r>
            <a:endParaRPr lang="en-IN" sz="3200" b="1" dirty="0"/>
          </a:p>
        </p:txBody>
      </p:sp>
      <p:sp>
        <p:nvSpPr>
          <p:cNvPr id="3" name="Content Placeholder 2"/>
          <p:cNvSpPr>
            <a:spLocks noGrp="1"/>
          </p:cNvSpPr>
          <p:nvPr>
            <p:ph idx="1"/>
          </p:nvPr>
        </p:nvSpPr>
        <p:spPr>
          <a:xfrm>
            <a:off x="457200" y="1052736"/>
            <a:ext cx="8147248" cy="4896545"/>
          </a:xfrm>
        </p:spPr>
        <p:txBody>
          <a:bodyPr>
            <a:normAutofit fontScale="92500" lnSpcReduction="10000"/>
          </a:bodyPr>
          <a:lstStyle/>
          <a:p>
            <a:pPr marL="0" indent="0" fontAlgn="base">
              <a:buNone/>
            </a:pPr>
            <a:r>
              <a:rPr lang="en-IN" sz="2200" b="1" dirty="0" smtClean="0"/>
              <a:t>3. Florence</a:t>
            </a:r>
            <a:endParaRPr lang="en-IN" sz="2200" b="1" dirty="0"/>
          </a:p>
          <a:p>
            <a:pPr marL="268288" lvl="0" indent="-173038" algn="just" fontAlgn="base"/>
            <a:r>
              <a:rPr lang="en-IN" sz="2000" dirty="0"/>
              <a:t>Developed by: Microsoft</a:t>
            </a:r>
          </a:p>
          <a:p>
            <a:pPr marL="268288" lvl="0" indent="-173038" algn="just" fontAlgn="base"/>
            <a:r>
              <a:rPr lang="en-IN" sz="2000" dirty="0"/>
              <a:t>Description: Florence is a foundation model designed for computer vision tasks. It integrates textual descriptions with visual data to perform various tasks, including image captioning and visual question answering.</a:t>
            </a:r>
          </a:p>
          <a:p>
            <a:pPr marL="0" indent="0" fontAlgn="base">
              <a:buNone/>
            </a:pPr>
            <a:r>
              <a:rPr lang="en-IN" sz="2000" b="1" dirty="0"/>
              <a:t>4. ALIGN (Vision-Language Pre-training)</a:t>
            </a:r>
          </a:p>
          <a:p>
            <a:pPr marL="268288" lvl="0" indent="-173038" fontAlgn="base"/>
            <a:r>
              <a:rPr lang="en-IN" sz="2000" dirty="0"/>
              <a:t>Developed by: Google Research</a:t>
            </a:r>
          </a:p>
          <a:p>
            <a:pPr marL="268288" lvl="0" indent="-173038" fontAlgn="base"/>
            <a:r>
              <a:rPr lang="en-IN" sz="2000" dirty="0"/>
              <a:t>Description: ALIGN is a model trained to understand and generate text from images by aligning visual and linguistic representations. It can perform cross-modal retrieval and zero-shot image classification</a:t>
            </a:r>
            <a:r>
              <a:rPr lang="en-IN" sz="2000" dirty="0" smtClean="0"/>
              <a:t>.</a:t>
            </a:r>
          </a:p>
          <a:p>
            <a:pPr marL="0" indent="0" fontAlgn="base">
              <a:buNone/>
            </a:pPr>
            <a:r>
              <a:rPr lang="en-IN" sz="2000" b="1" dirty="0"/>
              <a:t>5. </a:t>
            </a:r>
            <a:r>
              <a:rPr lang="en-IN" sz="2000" b="1" dirty="0" err="1"/>
              <a:t>ViLBERT</a:t>
            </a:r>
            <a:r>
              <a:rPr lang="en-IN" sz="2000" b="1" dirty="0"/>
              <a:t> (Vision-and-Language BERT)</a:t>
            </a:r>
          </a:p>
          <a:p>
            <a:pPr marL="268288" lvl="0" indent="-173038" fontAlgn="base"/>
            <a:r>
              <a:rPr lang="en-IN" sz="2000" dirty="0"/>
              <a:t>Developed by: Facebook AI</a:t>
            </a:r>
          </a:p>
          <a:p>
            <a:pPr marL="268288" lvl="0" indent="-173038" fontAlgn="base"/>
            <a:r>
              <a:rPr lang="en-IN" sz="2000" dirty="0"/>
              <a:t>Description: </a:t>
            </a:r>
            <a:r>
              <a:rPr lang="en-IN" sz="2000" dirty="0" err="1"/>
              <a:t>ViLBERT</a:t>
            </a:r>
            <a:r>
              <a:rPr lang="en-IN" sz="2000" dirty="0"/>
              <a:t> extends </a:t>
            </a:r>
            <a:r>
              <a:rPr lang="en-IN" sz="2000" dirty="0" smtClean="0"/>
              <a:t>the</a:t>
            </a:r>
            <a:r>
              <a:rPr lang="en-IN" sz="2000" dirty="0"/>
              <a:t> </a:t>
            </a:r>
            <a:r>
              <a:rPr lang="en-IN" sz="2000" dirty="0" smtClean="0"/>
              <a:t>BERT architecture </a:t>
            </a:r>
            <a:r>
              <a:rPr lang="en-IN" sz="2000" dirty="0"/>
              <a:t>to handle visual and textual data simultaneously. It can be used for tasks such as visual question answering and visual </a:t>
            </a:r>
            <a:r>
              <a:rPr lang="en-IN" sz="2000" dirty="0" smtClean="0"/>
              <a:t>common sense </a:t>
            </a:r>
            <a:r>
              <a:rPr lang="en-IN" sz="2000" dirty="0"/>
              <a:t>reasoning</a:t>
            </a:r>
            <a:r>
              <a:rPr lang="en-IN" sz="2000" dirty="0" smtClean="0"/>
              <a:t>.</a:t>
            </a:r>
            <a:endParaRPr lang="en-IN" sz="2000" dirty="0"/>
          </a:p>
          <a:p>
            <a:pPr marL="0" indent="0" algn="just">
              <a:buNone/>
            </a:pPr>
            <a:endParaRPr lang="en-IN" sz="2000" dirty="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636851"/>
      </p:ext>
    </p:extLst>
  </p:cSld>
  <p:clrMapOvr>
    <a:masterClrMapping/>
  </p:clrMapOvr>
  <p:transition spd="slow">
    <p:cover dir="l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720080"/>
          </a:xfrm>
        </p:spPr>
        <p:txBody>
          <a:bodyPr>
            <a:normAutofit/>
          </a:bodyPr>
          <a:lstStyle/>
          <a:p>
            <a:r>
              <a:rPr lang="en-US" sz="3200" b="1" dirty="0" smtClean="0"/>
              <a:t>Use Cases</a:t>
            </a:r>
            <a:endParaRPr lang="en-IN" sz="32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14323186"/>
              </p:ext>
            </p:extLst>
          </p:nvPr>
        </p:nvGraphicFramePr>
        <p:xfrm>
          <a:off x="457200" y="908720"/>
          <a:ext cx="8277572" cy="5177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D:\Users\Mirdula\Downloads\e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869337"/>
      </p:ext>
    </p:extLst>
  </p:cSld>
  <p:clrMapOvr>
    <a:masterClrMapping/>
  </p:clrMapOvr>
  <p:transition spd="slow">
    <p:wheel spokes="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normAutofit/>
          </a:bodyPr>
          <a:lstStyle/>
          <a:p>
            <a:r>
              <a:rPr lang="en-US" sz="3200" b="1" dirty="0" smtClean="0"/>
              <a:t>Challenges &amp; Limitations</a:t>
            </a:r>
            <a:endParaRPr lang="en-IN" sz="3200"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63509557"/>
              </p:ext>
            </p:extLst>
          </p:nvPr>
        </p:nvGraphicFramePr>
        <p:xfrm>
          <a:off x="457200" y="1340769"/>
          <a:ext cx="8147248"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D:\Users\Mirdula\Downloads\e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292913"/>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normAutofit/>
          </a:bodyPr>
          <a:lstStyle/>
          <a:p>
            <a:r>
              <a:rPr lang="en-US" sz="3200" b="1" dirty="0" smtClean="0"/>
              <a:t>References</a:t>
            </a:r>
            <a:endParaRPr lang="en-IN" sz="3200" b="1" dirty="0"/>
          </a:p>
        </p:txBody>
      </p:sp>
      <p:sp>
        <p:nvSpPr>
          <p:cNvPr id="3" name="Content Placeholder 2"/>
          <p:cNvSpPr>
            <a:spLocks noGrp="1"/>
          </p:cNvSpPr>
          <p:nvPr>
            <p:ph idx="1"/>
          </p:nvPr>
        </p:nvSpPr>
        <p:spPr>
          <a:xfrm>
            <a:off x="457200" y="1340769"/>
            <a:ext cx="8147248" cy="4320480"/>
          </a:xfrm>
        </p:spPr>
        <p:txBody>
          <a:bodyPr>
            <a:normAutofit/>
          </a:bodyPr>
          <a:lstStyle/>
          <a:p>
            <a:pPr marL="0" indent="0" algn="just">
              <a:buNone/>
            </a:pPr>
            <a:endParaRPr lang="en-US" sz="2000" b="1" dirty="0"/>
          </a:p>
          <a:p>
            <a:pPr algn="just"/>
            <a:r>
              <a:rPr lang="en-US" sz="2000" dirty="0"/>
              <a:t>https://</a:t>
            </a:r>
            <a:r>
              <a:rPr lang="en-US" sz="2000" dirty="0" smtClean="0"/>
              <a:t>www.geeksforgeeks.org/exploring-multimodal-large-language-models </a:t>
            </a:r>
            <a:endParaRPr lang="en-US" sz="2000" dirty="0"/>
          </a:p>
          <a:p>
            <a:pPr algn="just"/>
            <a:r>
              <a:rPr lang="en-US" sz="2000" dirty="0" smtClean="0"/>
              <a:t>https</a:t>
            </a:r>
            <a:r>
              <a:rPr lang="en-US" sz="2000" dirty="0"/>
              <a:t>://medium.com/@</a:t>
            </a:r>
            <a:r>
              <a:rPr lang="en-US" sz="2000" dirty="0" smtClean="0"/>
              <a:t>tenyks_blogger/multimodal-large-language-models-mllms-transforming-computer-vision-76d3c5dd267f</a:t>
            </a:r>
          </a:p>
          <a:p>
            <a:pPr algn="just"/>
            <a:r>
              <a:rPr lang="en-US" sz="2000" dirty="0"/>
              <a:t>https://medium.com/@</a:t>
            </a:r>
            <a:r>
              <a:rPr lang="en-US" sz="2000" dirty="0" smtClean="0"/>
              <a:t>cout.shubham/exploring-multimodal-large-language-models-a-step-forward-in-ai-626918c6a3ec</a:t>
            </a:r>
          </a:p>
          <a:p>
            <a:pPr algn="just"/>
            <a:r>
              <a:rPr lang="en-US" sz="2000" dirty="0"/>
              <a:t>https://www.linkedin.com/pulse/what-multimodal-large-language-models-mllms-atul-yadav</a:t>
            </a:r>
            <a:r>
              <a:rPr lang="en-US" sz="2000" dirty="0" smtClean="0"/>
              <a:t>/</a:t>
            </a:r>
          </a:p>
          <a:p>
            <a:pPr algn="just"/>
            <a:r>
              <a:rPr lang="en-US" sz="2000" dirty="0"/>
              <a:t>https://</a:t>
            </a:r>
            <a:r>
              <a:rPr lang="en-US" sz="2000" dirty="0" smtClean="0"/>
              <a:t>blog.purestorage.com/purely-educational/the-difference-between-llms-and-mllms/</a:t>
            </a:r>
          </a:p>
          <a:p>
            <a:endParaRPr lang="en-US" sz="2000" dirty="0" smtClean="0"/>
          </a:p>
          <a:p>
            <a:endParaRPr lang="en-US" sz="2000" dirty="0" smtClean="0"/>
          </a:p>
          <a:p>
            <a:pPr algn="just"/>
            <a:endParaRPr lang="en-US" sz="2000" dirty="0" smtClean="0"/>
          </a:p>
          <a:p>
            <a:pPr algn="just"/>
            <a:endParaRPr lang="en-IN" sz="2000" dirty="0"/>
          </a:p>
          <a:p>
            <a:pPr marL="0" indent="0" algn="just">
              <a:buNone/>
            </a:pPr>
            <a:endParaRPr lang="en-IN" sz="2000" dirty="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218909"/>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9"/>
            <a:ext cx="8147248" cy="3456383"/>
          </a:xfrm>
        </p:spPr>
        <p:txBody>
          <a:bodyPr>
            <a:normAutofit/>
          </a:bodyPr>
          <a:lstStyle/>
          <a:p>
            <a:pPr marL="0" indent="0" algn="just">
              <a:buNone/>
            </a:pPr>
            <a:endParaRPr lang="en-US" sz="2000" b="1" dirty="0"/>
          </a:p>
          <a:p>
            <a:endParaRPr lang="en-US" sz="2000" dirty="0" smtClean="0"/>
          </a:p>
          <a:p>
            <a:endParaRPr lang="en-US" sz="2000" dirty="0" smtClean="0"/>
          </a:p>
          <a:p>
            <a:pPr marL="0" indent="0" algn="ctr">
              <a:buNone/>
            </a:pPr>
            <a:r>
              <a:rPr lang="en-US" sz="6000" dirty="0" smtClean="0"/>
              <a:t>THANK YOU</a:t>
            </a:r>
            <a:endParaRPr lang="en-IN" sz="6000" dirty="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9790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432048"/>
          </a:xfrm>
        </p:spPr>
        <p:txBody>
          <a:bodyPr>
            <a:normAutofit fontScale="90000"/>
          </a:bodyPr>
          <a:lstStyle/>
          <a:p>
            <a:r>
              <a:rPr lang="en-IN" dirty="0"/>
              <a:t>Table of Contents</a:t>
            </a:r>
            <a:r>
              <a:rPr lang="en-IN" u="sng" dirty="0"/>
              <a:t/>
            </a:r>
            <a:br>
              <a:rPr lang="en-IN" u="sng" dirty="0"/>
            </a:br>
            <a:endParaRPr lang="en-IN" dirty="0"/>
          </a:p>
        </p:txBody>
      </p:sp>
      <p:sp>
        <p:nvSpPr>
          <p:cNvPr id="3" name="Content Placeholder 2"/>
          <p:cNvSpPr>
            <a:spLocks noGrp="1"/>
          </p:cNvSpPr>
          <p:nvPr>
            <p:ph idx="1"/>
          </p:nvPr>
        </p:nvSpPr>
        <p:spPr>
          <a:xfrm>
            <a:off x="457200" y="764704"/>
            <a:ext cx="8229600" cy="5616624"/>
          </a:xfrm>
        </p:spPr>
        <p:txBody>
          <a:bodyPr>
            <a:normAutofit fontScale="55000" lnSpcReduction="20000"/>
          </a:bodyPr>
          <a:lstStyle/>
          <a:p>
            <a:pPr marL="0" indent="0">
              <a:buNone/>
            </a:pPr>
            <a:endParaRPr lang="en-US" sz="2400" dirty="0"/>
          </a:p>
          <a:p>
            <a:pPr marL="0" indent="0">
              <a:buNone/>
            </a:pPr>
            <a:r>
              <a:rPr lang="en-IN" sz="3600" b="1" dirty="0"/>
              <a:t>1. </a:t>
            </a:r>
            <a:r>
              <a:rPr lang="en-IN" b="1" dirty="0"/>
              <a:t>Introduction to Large Language Models (LLMs)</a:t>
            </a:r>
            <a:endParaRPr lang="en-IN" dirty="0"/>
          </a:p>
          <a:p>
            <a:r>
              <a:rPr lang="en-IN" dirty="0"/>
              <a:t>Overview &amp; How They Work</a:t>
            </a:r>
          </a:p>
          <a:p>
            <a:r>
              <a:rPr lang="en-IN" dirty="0"/>
              <a:t>Common Uses &amp; Challenges</a:t>
            </a:r>
          </a:p>
          <a:p>
            <a:pPr marL="0" indent="0">
              <a:buNone/>
            </a:pPr>
            <a:r>
              <a:rPr lang="en-IN" b="1" dirty="0"/>
              <a:t>2. Multimodal Large Language Models (MLLMs)</a:t>
            </a:r>
            <a:endParaRPr lang="en-IN" dirty="0"/>
          </a:p>
          <a:p>
            <a:r>
              <a:rPr lang="en-IN" dirty="0"/>
              <a:t>What Are MLLMs?</a:t>
            </a:r>
          </a:p>
          <a:p>
            <a:r>
              <a:rPr lang="en-IN" dirty="0"/>
              <a:t>The Rise of Multimodality in AI</a:t>
            </a:r>
          </a:p>
          <a:p>
            <a:pPr marL="0" indent="0">
              <a:buNone/>
            </a:pPr>
            <a:r>
              <a:rPr lang="en-IN" b="1" dirty="0"/>
              <a:t>3. Architecture of MLLMs</a:t>
            </a:r>
            <a:endParaRPr lang="en-IN" dirty="0"/>
          </a:p>
          <a:p>
            <a:r>
              <a:rPr lang="en-IN" dirty="0"/>
              <a:t>Modality Encoder </a:t>
            </a:r>
          </a:p>
          <a:p>
            <a:r>
              <a:rPr lang="en-IN" dirty="0"/>
              <a:t>LM Backbone </a:t>
            </a:r>
          </a:p>
          <a:p>
            <a:r>
              <a:rPr lang="en-IN" dirty="0"/>
              <a:t>Modality Interface</a:t>
            </a:r>
          </a:p>
          <a:p>
            <a:pPr marL="0" indent="0">
              <a:buNone/>
            </a:pPr>
            <a:r>
              <a:rPr lang="en-IN" b="1" dirty="0"/>
              <a:t>4. How MLLMs Work</a:t>
            </a:r>
            <a:endParaRPr lang="en-IN" dirty="0"/>
          </a:p>
          <a:p>
            <a:r>
              <a:rPr lang="en-IN" dirty="0"/>
              <a:t>Data Processing &amp; Feature Extraction</a:t>
            </a:r>
          </a:p>
          <a:p>
            <a:r>
              <a:rPr lang="en-IN" dirty="0"/>
              <a:t>Cross-Modal Attention &amp; Fusion</a:t>
            </a:r>
          </a:p>
          <a:p>
            <a:r>
              <a:rPr lang="en-IN" dirty="0"/>
              <a:t>Training &amp; Inference</a:t>
            </a:r>
          </a:p>
          <a:p>
            <a:pPr marL="0" indent="0">
              <a:buNone/>
            </a:pPr>
            <a:r>
              <a:rPr lang="en-IN" b="1" dirty="0"/>
              <a:t>5. Popular MLLMs &amp; Their Applications</a:t>
            </a:r>
            <a:endParaRPr lang="en-IN" dirty="0"/>
          </a:p>
          <a:p>
            <a:r>
              <a:rPr lang="en-IN" dirty="0"/>
              <a:t>Models</a:t>
            </a:r>
          </a:p>
          <a:p>
            <a:r>
              <a:rPr lang="en-IN" dirty="0"/>
              <a:t>Use Cases</a:t>
            </a:r>
          </a:p>
          <a:p>
            <a:pPr marL="0" indent="0">
              <a:buNone/>
            </a:pPr>
            <a:r>
              <a:rPr lang="en-IN" b="1" dirty="0"/>
              <a:t>6. Challenges &amp; Limitations</a:t>
            </a:r>
            <a:endParaRPr lang="en-IN" dirty="0"/>
          </a:p>
          <a:p>
            <a:endParaRPr lang="en-IN" dirty="0"/>
          </a:p>
        </p:txBody>
      </p:sp>
      <p:pic>
        <p:nvPicPr>
          <p:cNvPr id="4" name="Picture 3"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0352" y="5714054"/>
            <a:ext cx="936104" cy="81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46861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224" y="338141"/>
            <a:ext cx="8435280" cy="706090"/>
          </a:xfrm>
        </p:spPr>
        <p:txBody>
          <a:bodyPr>
            <a:normAutofit/>
          </a:bodyPr>
          <a:lstStyle/>
          <a:p>
            <a:r>
              <a:rPr lang="en-US" sz="3200" b="1" dirty="0" smtClean="0"/>
              <a:t>Introduction to Large Language Models</a:t>
            </a:r>
            <a:endParaRPr lang="en-IN" sz="3200" b="1" dirty="0"/>
          </a:p>
        </p:txBody>
      </p:sp>
      <p:sp>
        <p:nvSpPr>
          <p:cNvPr id="3" name="Content Placeholder 2"/>
          <p:cNvSpPr>
            <a:spLocks noGrp="1"/>
          </p:cNvSpPr>
          <p:nvPr>
            <p:ph idx="1"/>
          </p:nvPr>
        </p:nvSpPr>
        <p:spPr>
          <a:xfrm>
            <a:off x="107504" y="1052736"/>
            <a:ext cx="8856984" cy="5616624"/>
          </a:xfrm>
        </p:spPr>
        <p:txBody>
          <a:bodyPr>
            <a:normAutofit/>
          </a:bodyPr>
          <a:lstStyle/>
          <a:p>
            <a:pPr marL="182563" indent="-182563"/>
            <a:r>
              <a:rPr lang="en-IN" sz="2200" b="1" dirty="0"/>
              <a:t>Overview &amp; How They </a:t>
            </a:r>
            <a:r>
              <a:rPr lang="en-IN" sz="2200" b="1" dirty="0" smtClean="0"/>
              <a:t>Work</a:t>
            </a:r>
          </a:p>
          <a:p>
            <a:pPr marL="274638" indent="0">
              <a:buNone/>
            </a:pPr>
            <a:r>
              <a:rPr lang="en-IN" sz="1900" dirty="0" smtClean="0"/>
              <a:t>Large Language Models (LLMs) are advanced artificial intelligence models trained on vast amounts of textual data to understand, generate, and process human language. They use deep learning architectures, primarily </a:t>
            </a:r>
            <a:r>
              <a:rPr lang="en-IN" sz="1900" b="1" dirty="0" smtClean="0"/>
              <a:t>Transformer-based models</a:t>
            </a:r>
            <a:r>
              <a:rPr lang="en-IN" sz="1900" dirty="0" smtClean="0"/>
              <a:t> (like GPT, BERT, and T5), to perform various NLP tasks such as text generation, translation, summarization, and question-answering.</a:t>
            </a:r>
          </a:p>
          <a:p>
            <a:pPr marL="177800" indent="-177800">
              <a:tabLst>
                <a:tab pos="177800" algn="l"/>
              </a:tabLst>
            </a:pPr>
            <a:r>
              <a:rPr lang="en-IN" sz="2200" b="1" dirty="0" smtClean="0"/>
              <a:t>How </a:t>
            </a:r>
            <a:r>
              <a:rPr lang="en-IN" sz="2200" b="1" dirty="0"/>
              <a:t>LLMs Work</a:t>
            </a:r>
          </a:p>
          <a:p>
            <a:pPr marL="355600" lvl="0" indent="-82550">
              <a:buNone/>
            </a:pPr>
            <a:r>
              <a:rPr lang="en-IN" sz="1900" b="1" dirty="0" smtClean="0"/>
              <a:t>1. Training </a:t>
            </a:r>
            <a:r>
              <a:rPr lang="en-IN" sz="1900" b="1" dirty="0"/>
              <a:t>on Large Datasets:</a:t>
            </a:r>
            <a:r>
              <a:rPr lang="en-IN" sz="1900" dirty="0"/>
              <a:t> They learn patterns, grammar, facts, and reasoning from </a:t>
            </a:r>
            <a:r>
              <a:rPr lang="en-IN" sz="1900" dirty="0" smtClean="0"/>
              <a:t>   diverse </a:t>
            </a:r>
            <a:r>
              <a:rPr lang="en-IN" sz="1900" dirty="0"/>
              <a:t>text sources (books, articles, code, etc.).</a:t>
            </a:r>
          </a:p>
          <a:p>
            <a:pPr marL="355600" lvl="0" indent="-87313">
              <a:buNone/>
            </a:pPr>
            <a:r>
              <a:rPr lang="en-IN" sz="1800" b="1" dirty="0" smtClean="0"/>
              <a:t>2. Self-Attention </a:t>
            </a:r>
            <a:r>
              <a:rPr lang="en-IN" sz="1800" b="1" dirty="0"/>
              <a:t>Mechanism:</a:t>
            </a:r>
            <a:r>
              <a:rPr lang="en-IN" sz="1800" dirty="0"/>
              <a:t> Enables them to understand word relationships and context better than traditional models.</a:t>
            </a:r>
          </a:p>
          <a:p>
            <a:pPr marL="450850" lvl="0" indent="-182563">
              <a:buNone/>
            </a:pPr>
            <a:r>
              <a:rPr lang="en-IN" sz="1800" b="1" dirty="0" smtClean="0"/>
              <a:t>3. Pre training </a:t>
            </a:r>
            <a:r>
              <a:rPr lang="en-IN" sz="1800" b="1" dirty="0"/>
              <a:t>&amp; Fine-Tuning:</a:t>
            </a:r>
            <a:r>
              <a:rPr lang="en-IN" sz="1800" dirty="0"/>
              <a:t> </a:t>
            </a:r>
          </a:p>
          <a:p>
            <a:pPr marL="450850" lvl="1" indent="-95250"/>
            <a:r>
              <a:rPr lang="en-IN" sz="1800" b="1" dirty="0" smtClean="0"/>
              <a:t> Pre training</a:t>
            </a:r>
            <a:r>
              <a:rPr lang="en-IN" sz="1800" b="1" dirty="0"/>
              <a:t>:</a:t>
            </a:r>
            <a:r>
              <a:rPr lang="en-IN" sz="1800" dirty="0"/>
              <a:t> Learning general language understanding from large datasets.</a:t>
            </a:r>
          </a:p>
          <a:p>
            <a:pPr marL="450850" lvl="1" indent="-95250"/>
            <a:r>
              <a:rPr lang="en-IN" sz="1800" b="1" dirty="0" smtClean="0"/>
              <a:t> Fine-Tuning</a:t>
            </a:r>
            <a:r>
              <a:rPr lang="en-IN" sz="1800" b="1" dirty="0"/>
              <a:t>:</a:t>
            </a:r>
            <a:r>
              <a:rPr lang="en-IN" sz="1800" dirty="0"/>
              <a:t> Adapting to specific tasks like </a:t>
            </a:r>
            <a:r>
              <a:rPr lang="en-IN" sz="1800" dirty="0" err="1"/>
              <a:t>chatbots</a:t>
            </a:r>
            <a:r>
              <a:rPr lang="en-IN" sz="1800" dirty="0"/>
              <a:t>, summarization, or </a:t>
            </a:r>
            <a:r>
              <a:rPr lang="en-IN" sz="1800" dirty="0" smtClean="0"/>
              <a:t>code  generation.</a:t>
            </a:r>
          </a:p>
          <a:p>
            <a:pPr marL="355600" lvl="1" indent="0">
              <a:buNone/>
            </a:pPr>
            <a:endParaRPr lang="en-IN" sz="1800" dirty="0"/>
          </a:p>
          <a:p>
            <a:pPr marL="274638" indent="0">
              <a:buNone/>
            </a:pPr>
            <a:endParaRPr lang="en-IN" sz="2000" dirty="0" smtClean="0"/>
          </a:p>
          <a:p>
            <a:pPr marL="274638" indent="0">
              <a:buNone/>
            </a:pPr>
            <a:endParaRPr lang="en-IN" sz="2000" b="1" dirty="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2560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5" y="332656"/>
            <a:ext cx="8229600" cy="706090"/>
          </a:xfrm>
        </p:spPr>
        <p:txBody>
          <a:bodyPr>
            <a:normAutofit/>
          </a:bodyPr>
          <a:lstStyle/>
          <a:p>
            <a:r>
              <a:rPr lang="en-US" sz="3200" b="1" dirty="0"/>
              <a:t>Introduction to Large Language Models</a:t>
            </a:r>
            <a:endParaRPr lang="en-IN" sz="3200" dirty="0"/>
          </a:p>
        </p:txBody>
      </p:sp>
      <p:sp>
        <p:nvSpPr>
          <p:cNvPr id="3" name="Content Placeholder 2"/>
          <p:cNvSpPr>
            <a:spLocks noGrp="1"/>
          </p:cNvSpPr>
          <p:nvPr>
            <p:ph idx="1"/>
          </p:nvPr>
        </p:nvSpPr>
        <p:spPr>
          <a:xfrm>
            <a:off x="457200" y="1268760"/>
            <a:ext cx="8363272" cy="5040560"/>
          </a:xfrm>
        </p:spPr>
        <p:txBody>
          <a:bodyPr>
            <a:normAutofit/>
          </a:bodyPr>
          <a:lstStyle/>
          <a:p>
            <a:pPr marL="273050" indent="-177800"/>
            <a:r>
              <a:rPr lang="en-IN" sz="2000" b="1" dirty="0"/>
              <a:t>Common Uses of LLMs</a:t>
            </a:r>
          </a:p>
          <a:p>
            <a:pPr marL="736600" lvl="0" indent="-285750">
              <a:buFont typeface="Calibri" pitchFamily="34" charset="0"/>
              <a:buChar char="⁻"/>
            </a:pPr>
            <a:r>
              <a:rPr lang="en-IN" sz="1800" dirty="0" err="1"/>
              <a:t>Chatbots</a:t>
            </a:r>
            <a:r>
              <a:rPr lang="en-IN" sz="1800" dirty="0"/>
              <a:t> (</a:t>
            </a:r>
            <a:r>
              <a:rPr lang="en-IN" sz="1800" dirty="0" err="1"/>
              <a:t>ChatGPT</a:t>
            </a:r>
            <a:r>
              <a:rPr lang="en-IN" sz="1800" dirty="0"/>
              <a:t>, Bard)</a:t>
            </a:r>
          </a:p>
          <a:p>
            <a:pPr marL="736600" lvl="0" indent="-285750">
              <a:buFont typeface="Calibri" pitchFamily="34" charset="0"/>
              <a:buChar char="⁻"/>
            </a:pPr>
            <a:r>
              <a:rPr lang="en-IN" sz="1800" dirty="0"/>
              <a:t>Text Summarization (T5, BART)</a:t>
            </a:r>
          </a:p>
          <a:p>
            <a:pPr marL="736600" lvl="0" indent="-285750">
              <a:buFont typeface="Calibri" pitchFamily="34" charset="0"/>
              <a:buChar char="⁻"/>
            </a:pPr>
            <a:r>
              <a:rPr lang="en-IN" sz="1800" dirty="0"/>
              <a:t>Code Generation (Codex, </a:t>
            </a:r>
            <a:r>
              <a:rPr lang="en-IN" sz="1800" dirty="0" err="1"/>
              <a:t>Copilot</a:t>
            </a:r>
            <a:r>
              <a:rPr lang="en-IN" sz="1800" dirty="0"/>
              <a:t>)</a:t>
            </a:r>
          </a:p>
          <a:p>
            <a:pPr marL="736600" lvl="0" indent="-285750">
              <a:buFont typeface="Calibri" pitchFamily="34" charset="0"/>
              <a:buChar char="⁻"/>
            </a:pPr>
            <a:r>
              <a:rPr lang="en-IN" sz="1800" dirty="0"/>
              <a:t>Machine Translation (mT5, M2M-100)</a:t>
            </a:r>
          </a:p>
          <a:p>
            <a:pPr marL="736600" lvl="0" indent="-285750">
              <a:buFont typeface="Calibri" pitchFamily="34" charset="0"/>
              <a:buChar char="⁻"/>
            </a:pPr>
            <a:r>
              <a:rPr lang="en-IN" sz="1800" dirty="0"/>
              <a:t>Content Creation &amp; SEO </a:t>
            </a:r>
            <a:r>
              <a:rPr lang="en-IN" sz="1800" dirty="0" smtClean="0"/>
              <a:t>Optimization</a:t>
            </a:r>
          </a:p>
          <a:p>
            <a:pPr marL="450850" lvl="0" indent="0">
              <a:buNone/>
            </a:pPr>
            <a:endParaRPr lang="en-IN" sz="1800" dirty="0"/>
          </a:p>
          <a:p>
            <a:pPr marL="274638" indent="-179388"/>
            <a:r>
              <a:rPr lang="en-IN" sz="2000" b="1" dirty="0"/>
              <a:t>Challenges</a:t>
            </a:r>
          </a:p>
          <a:p>
            <a:pPr marL="641350" lvl="0" indent="-285750">
              <a:buFont typeface="Calibri" pitchFamily="34" charset="0"/>
              <a:buChar char="⁻"/>
            </a:pPr>
            <a:r>
              <a:rPr lang="en-IN" sz="1800" dirty="0"/>
              <a:t>Bias &amp; Ethical Concerns</a:t>
            </a:r>
          </a:p>
          <a:p>
            <a:pPr marL="641350" lvl="0" indent="-285750">
              <a:buFont typeface="Calibri" pitchFamily="34" charset="0"/>
              <a:buChar char="⁻"/>
            </a:pPr>
            <a:r>
              <a:rPr lang="en-IN" sz="1800" dirty="0"/>
              <a:t>High Computational Cost</a:t>
            </a:r>
          </a:p>
          <a:p>
            <a:pPr marL="641350" lvl="0" indent="-285750">
              <a:buFont typeface="Calibri" pitchFamily="34" charset="0"/>
              <a:buChar char="⁻"/>
            </a:pPr>
            <a:r>
              <a:rPr lang="en-IN" sz="1800" dirty="0"/>
              <a:t>Hallucinations (Generating incorrect info)</a:t>
            </a:r>
          </a:p>
          <a:p>
            <a:pPr marL="0" indent="0">
              <a:buNone/>
            </a:pPr>
            <a:endParaRPr lang="en-IN" sz="2400" b="1" dirty="0"/>
          </a:p>
        </p:txBody>
      </p:sp>
      <p:pic>
        <p:nvPicPr>
          <p:cNvPr id="4098" name="Picture 2" descr="D:\Users\Mirdula\Downloads\e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8264" y="1268760"/>
            <a:ext cx="3358191" cy="1944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Users\Mirdula\Downloads\e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Users\Mirdula\Downloads\e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750" y="5211198"/>
            <a:ext cx="1909986" cy="143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78721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 y="188640"/>
            <a:ext cx="8229600" cy="922114"/>
          </a:xfrm>
        </p:spPr>
        <p:txBody>
          <a:bodyPr>
            <a:normAutofit/>
          </a:bodyPr>
          <a:lstStyle/>
          <a:p>
            <a:r>
              <a:rPr lang="en-US" sz="3200" b="1" dirty="0" smtClean="0"/>
              <a:t>Multimodal Large Language Models(MLLMs)</a:t>
            </a:r>
            <a:endParaRPr lang="en-IN" sz="3200" b="1" dirty="0"/>
          </a:p>
        </p:txBody>
      </p:sp>
      <p:pic>
        <p:nvPicPr>
          <p:cNvPr id="4" name="Picture 4" descr="D:\Users\Mirdula\Downloads\e8.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6"/>
            <a:ext cx="864096" cy="86409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51520" y="1124744"/>
            <a:ext cx="8424936" cy="518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indent="-173038" algn="just"/>
            <a:r>
              <a:rPr lang="en-US" sz="1800" b="1" dirty="0" smtClean="0">
                <a:latin typeface="+mj-lt"/>
              </a:rPr>
              <a:t>What are MLLMs?</a:t>
            </a:r>
            <a:endParaRPr lang="en-IN" sz="1800" b="1" dirty="0" smtClean="0">
              <a:latin typeface="+mj-lt"/>
            </a:endParaRPr>
          </a:p>
          <a:p>
            <a:pPr marL="268288" indent="0" algn="just">
              <a:buNone/>
            </a:pPr>
            <a:r>
              <a:rPr lang="en-IN" sz="1800" dirty="0" smtClean="0"/>
              <a:t>Multimodal </a:t>
            </a:r>
            <a:r>
              <a:rPr lang="en-IN" sz="1800" dirty="0"/>
              <a:t>Large Language Models (MLLMs) are AI systems that can</a:t>
            </a:r>
          </a:p>
          <a:p>
            <a:pPr marL="268288" lvl="0" indent="0" algn="just">
              <a:buNone/>
            </a:pPr>
            <a:r>
              <a:rPr lang="en-IN" sz="1800" dirty="0"/>
              <a:t>that can handle and generate content across various modalities, going beyond just text. </a:t>
            </a:r>
          </a:p>
          <a:p>
            <a:pPr marL="268288" lvl="0" indent="0" algn="just">
              <a:buNone/>
            </a:pPr>
            <a:r>
              <a:rPr lang="en-IN" sz="1800" dirty="0"/>
              <a:t>Unlike traditional LLMs that primarily focus on text, MLLMs can integrate and process information from different sources, like images, audio, and video, alongside text.</a:t>
            </a:r>
          </a:p>
          <a:p>
            <a:pPr marL="173038" indent="-173038" algn="just"/>
            <a:r>
              <a:rPr lang="en-IN" sz="1800" dirty="0" smtClean="0"/>
              <a:t>Below figure illustrates </a:t>
            </a:r>
            <a:r>
              <a:rPr lang="en-IN" sz="1800" dirty="0"/>
              <a:t>a multimodal AI system in healthcare </a:t>
            </a:r>
            <a:r>
              <a:rPr lang="en-US" sz="1800" dirty="0"/>
              <a:t>. It receives two inputs: </a:t>
            </a:r>
            <a:r>
              <a:rPr lang="en-US" sz="1800" dirty="0" smtClean="0"/>
              <a:t>1) </a:t>
            </a:r>
            <a:r>
              <a:rPr lang="en-US" sz="1800" dirty="0"/>
              <a:t>a medical image and 2) a query in </a:t>
            </a:r>
            <a:r>
              <a:rPr lang="en-US" sz="1800" dirty="0" smtClean="0"/>
              <a:t>text. </a:t>
            </a:r>
            <a:r>
              <a:rPr lang="en-US" sz="1800" dirty="0"/>
              <a:t>The system output consists of an answer (</a:t>
            </a:r>
            <a:r>
              <a:rPr lang="en-US" sz="1800" dirty="0" err="1" smtClean="0"/>
              <a:t>i.e</a:t>
            </a:r>
            <a:r>
              <a:rPr lang="en-US" sz="1800" dirty="0" smtClean="0"/>
              <a:t>: a </a:t>
            </a:r>
            <a:r>
              <a:rPr lang="en-US" sz="1800" dirty="0"/>
              <a:t>prediction) to the given query.</a:t>
            </a:r>
          </a:p>
          <a:p>
            <a:pPr marL="0" indent="0">
              <a:buNone/>
            </a:pPr>
            <a:r>
              <a:rPr lang="en-US" sz="1800" dirty="0"/>
              <a:t/>
            </a:r>
            <a:br>
              <a:rPr lang="en-US" sz="1800" dirty="0"/>
            </a:br>
            <a:endParaRPr lang="en-IN" sz="1800" dirty="0"/>
          </a:p>
          <a:p>
            <a:pPr marL="95250" indent="0">
              <a:buNone/>
            </a:pPr>
            <a:endParaRPr lang="en-IN" sz="2000" b="1" dirty="0" smtClean="0"/>
          </a:p>
        </p:txBody>
      </p:sp>
      <p:pic>
        <p:nvPicPr>
          <p:cNvPr id="5123" name="Picture 3" descr="D:\Users\Mirdula\Downloads\1_BljDDKscOsBmLef_Jd5PoQ.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005064"/>
            <a:ext cx="6768752"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6325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02630"/>
            <a:ext cx="8229600" cy="922114"/>
          </a:xfrm>
        </p:spPr>
        <p:txBody>
          <a:bodyPr>
            <a:normAutofit/>
          </a:bodyPr>
          <a:lstStyle/>
          <a:p>
            <a:r>
              <a:rPr lang="en-US" sz="3200" b="1" dirty="0" smtClean="0"/>
              <a:t>Multimodal Large Language Models(MLLMs)</a:t>
            </a:r>
            <a:endParaRPr lang="en-IN" sz="3200" b="1" dirty="0"/>
          </a:p>
        </p:txBody>
      </p:sp>
      <p:pic>
        <p:nvPicPr>
          <p:cNvPr id="4" name="Picture 4" descr="D:\Users\Mirdula\Downloads\e8.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6"/>
            <a:ext cx="864096" cy="86409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251520" y="1124744"/>
            <a:ext cx="8424936" cy="518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t/>
            </a:r>
            <a:br>
              <a:rPr lang="en-US" sz="1800" dirty="0" smtClean="0"/>
            </a:br>
            <a:endParaRPr lang="en-IN" sz="1800" dirty="0" smtClean="0"/>
          </a:p>
          <a:p>
            <a:pPr marL="95250" indent="0">
              <a:buNone/>
            </a:pPr>
            <a:endParaRPr lang="en-IN" sz="2000" b="1" dirty="0" smtClean="0"/>
          </a:p>
        </p:txBody>
      </p:sp>
      <p:graphicFrame>
        <p:nvGraphicFramePr>
          <p:cNvPr id="9" name="Diagram 8"/>
          <p:cNvGraphicFramePr/>
          <p:nvPr>
            <p:extLst>
              <p:ext uri="{D42A27DB-BD31-4B8C-83A1-F6EECF244321}">
                <p14:modId xmlns:p14="http://schemas.microsoft.com/office/powerpoint/2010/main" val="3791321271"/>
              </p:ext>
            </p:extLst>
          </p:nvPr>
        </p:nvGraphicFramePr>
        <p:xfrm>
          <a:off x="827584" y="1124744"/>
          <a:ext cx="7560840"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982111"/>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76673"/>
            <a:ext cx="8483252" cy="720080"/>
          </a:xfrm>
        </p:spPr>
        <p:txBody>
          <a:bodyPr>
            <a:noAutofit/>
          </a:bodyPr>
          <a:lstStyle/>
          <a:p>
            <a:r>
              <a:rPr lang="en-IN" sz="3200" b="1" dirty="0" smtClean="0"/>
              <a:t/>
            </a:r>
            <a:br>
              <a:rPr lang="en-IN" sz="3200" b="1" dirty="0" smtClean="0"/>
            </a:br>
            <a:r>
              <a:rPr lang="en-IN" sz="3200" b="1" dirty="0" smtClean="0"/>
              <a:t>The </a:t>
            </a:r>
            <a:r>
              <a:rPr lang="en-IN" sz="3200" b="1" dirty="0"/>
              <a:t>rise of multimodality in Artificial Intelligence</a:t>
            </a:r>
            <a:br>
              <a:rPr lang="en-IN" sz="3200" b="1" dirty="0"/>
            </a:br>
            <a:endParaRPr lang="en-IN" sz="3200" b="1" dirty="0"/>
          </a:p>
        </p:txBody>
      </p:sp>
      <p:sp>
        <p:nvSpPr>
          <p:cNvPr id="3" name="Content Placeholder 2"/>
          <p:cNvSpPr>
            <a:spLocks noGrp="1"/>
          </p:cNvSpPr>
          <p:nvPr>
            <p:ph idx="1"/>
          </p:nvPr>
        </p:nvSpPr>
        <p:spPr>
          <a:xfrm>
            <a:off x="251520" y="1196752"/>
            <a:ext cx="8483252" cy="5184576"/>
          </a:xfrm>
        </p:spPr>
        <p:txBody>
          <a:bodyPr>
            <a:normAutofit/>
          </a:bodyPr>
          <a:lstStyle/>
          <a:p>
            <a:pPr marL="173038" indent="0" algn="just">
              <a:buNone/>
            </a:pPr>
            <a:r>
              <a:rPr lang="en-IN" sz="1800" dirty="0" smtClean="0"/>
              <a:t>Over </a:t>
            </a:r>
            <a:r>
              <a:rPr lang="en-IN" sz="1800" dirty="0"/>
              <a:t>the past few years, there has been a significant transformation in Artificial Intelligence, largely driven </a:t>
            </a:r>
            <a:r>
              <a:rPr lang="en-IN" sz="1800" dirty="0" smtClean="0"/>
              <a:t>by </a:t>
            </a:r>
            <a:r>
              <a:rPr lang="en-IN" sz="1800" dirty="0"/>
              <a:t>the rise of Transformers in Language </a:t>
            </a:r>
            <a:r>
              <a:rPr lang="en-IN" sz="1800" dirty="0" smtClean="0"/>
              <a:t>Models.</a:t>
            </a:r>
            <a:r>
              <a:rPr lang="en-IN" sz="2000" b="1" dirty="0" smtClean="0"/>
              <a:t> </a:t>
            </a:r>
          </a:p>
          <a:p>
            <a:pPr marL="173038" indent="0" algn="just">
              <a:buNone/>
            </a:pPr>
            <a:r>
              <a:rPr lang="en-US" sz="1800" dirty="0"/>
              <a:t>This transformation has been driven by advances in </a:t>
            </a:r>
            <a:r>
              <a:rPr lang="en-US" sz="1800" b="1" dirty="0"/>
              <a:t>Transformer architectures</a:t>
            </a:r>
            <a:r>
              <a:rPr lang="en-US" sz="1800" dirty="0"/>
              <a:t>, particularly after the success of models like </a:t>
            </a:r>
            <a:r>
              <a:rPr lang="en-US" sz="1800" b="1" dirty="0"/>
              <a:t>GPT, BERT, and </a:t>
            </a:r>
            <a:r>
              <a:rPr lang="en-US" sz="1800" b="1" dirty="0" err="1"/>
              <a:t>ViTs</a:t>
            </a:r>
            <a:r>
              <a:rPr lang="en-US" sz="1800" b="1" dirty="0"/>
              <a:t> (Vision Transformers)</a:t>
            </a:r>
            <a:r>
              <a:rPr lang="en-US" sz="1800" dirty="0"/>
              <a:t>.</a:t>
            </a:r>
          </a:p>
          <a:p>
            <a:pPr marL="173038" indent="0" algn="just">
              <a:buNone/>
            </a:pPr>
            <a:r>
              <a:rPr lang="en-US" sz="1800" dirty="0"/>
              <a:t>Key factors contributing to this </a:t>
            </a:r>
            <a:r>
              <a:rPr lang="en-US" sz="1800" dirty="0" smtClean="0"/>
              <a:t>rise (Core Concepts) :</a:t>
            </a:r>
          </a:p>
          <a:p>
            <a:pPr marL="173038" indent="0" algn="just">
              <a:buNone/>
            </a:pPr>
            <a:endParaRPr lang="en-US" sz="1800" dirty="0"/>
          </a:p>
          <a:p>
            <a:pPr indent="-169863" algn="just"/>
            <a:r>
              <a:rPr lang="en-US" sz="1800" b="1" dirty="0"/>
              <a:t>Improved Data Fusion</a:t>
            </a:r>
            <a:r>
              <a:rPr lang="en-US" sz="1800" dirty="0"/>
              <a:t>: AI now integrates different modalities through techniques like </a:t>
            </a:r>
            <a:r>
              <a:rPr lang="en-US" sz="1800" b="1" dirty="0"/>
              <a:t>early, mid, and late fusion</a:t>
            </a:r>
            <a:r>
              <a:rPr lang="en-US" sz="1800" dirty="0"/>
              <a:t> for better contextual understanding.</a:t>
            </a:r>
          </a:p>
          <a:p>
            <a:pPr indent="-169863" algn="just"/>
            <a:r>
              <a:rPr lang="en-US" sz="1800" b="1" dirty="0"/>
              <a:t>Enhanced Performance</a:t>
            </a:r>
            <a:r>
              <a:rPr lang="en-US" sz="1800" dirty="0"/>
              <a:t>: Multimodal models, such as </a:t>
            </a:r>
            <a:r>
              <a:rPr lang="en-US" sz="1800" b="1" dirty="0"/>
              <a:t>CLIP and GPT-4o</a:t>
            </a:r>
            <a:r>
              <a:rPr lang="en-US" sz="1800" dirty="0"/>
              <a:t>, provide richer, more accurate responses by leveraging diverse data sources.</a:t>
            </a:r>
          </a:p>
          <a:p>
            <a:pPr indent="-169863" algn="just"/>
            <a:r>
              <a:rPr lang="en-US" sz="1800" b="1" dirty="0"/>
              <a:t>Real-World Applications</a:t>
            </a:r>
            <a:r>
              <a:rPr lang="en-US" sz="1800" dirty="0"/>
              <a:t>: Used in </a:t>
            </a:r>
            <a:r>
              <a:rPr lang="en-US" sz="1800" b="1" dirty="0"/>
              <a:t>healthcare (diagnostic AI), content generation, autonomous vehicles, and human-machine interaction</a:t>
            </a:r>
            <a:r>
              <a:rPr lang="en-US" sz="1800" dirty="0" smtClean="0"/>
              <a:t>.</a:t>
            </a:r>
          </a:p>
          <a:p>
            <a:pPr algn="just"/>
            <a:endParaRPr lang="en-US" sz="1800" dirty="0"/>
          </a:p>
          <a:p>
            <a:pPr marL="173038" indent="0" algn="just">
              <a:buNone/>
            </a:pPr>
            <a:r>
              <a:rPr lang="en-US" sz="1800" dirty="0"/>
              <a:t>This shift is making AI more </a:t>
            </a:r>
            <a:r>
              <a:rPr lang="en-US" sz="1800" b="1" dirty="0"/>
              <a:t>versatile, accurate, and human-like</a:t>
            </a:r>
            <a:r>
              <a:rPr lang="en-US" sz="1800" dirty="0"/>
              <a:t> in understanding and responding to complex inputs.</a:t>
            </a:r>
          </a:p>
          <a:p>
            <a:pPr marL="173038" indent="0">
              <a:buNone/>
            </a:pPr>
            <a:endParaRPr lang="en-IN" sz="1800" dirty="0" smtClean="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785877"/>
      </p:ext>
    </p:extLst>
  </p:cSld>
  <p:clrMapOvr>
    <a:masterClrMapping/>
  </p:clrMapOvr>
  <mc:AlternateContent xmlns:mc="http://schemas.openxmlformats.org/markup-compatibility/2006" xmlns:p14="http://schemas.microsoft.com/office/powerpoint/2010/main">
    <mc:Choice Requires="p14">
      <p:transition spd="slow" p14:dur="1600">
        <p14:prism dir="r" isContent="1"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224" y="338141"/>
            <a:ext cx="8435280" cy="706090"/>
          </a:xfrm>
        </p:spPr>
        <p:txBody>
          <a:bodyPr>
            <a:normAutofit/>
          </a:bodyPr>
          <a:lstStyle/>
          <a:p>
            <a:r>
              <a:rPr lang="en-US" sz="3200" b="1" dirty="0" smtClean="0"/>
              <a:t>Architecture of MLLMs</a:t>
            </a:r>
            <a:endParaRPr lang="en-IN" sz="3200" b="1" dirty="0"/>
          </a:p>
        </p:txBody>
      </p:sp>
      <p:sp>
        <p:nvSpPr>
          <p:cNvPr id="3" name="Content Placeholder 2"/>
          <p:cNvSpPr>
            <a:spLocks noGrp="1"/>
          </p:cNvSpPr>
          <p:nvPr>
            <p:ph idx="1"/>
          </p:nvPr>
        </p:nvSpPr>
        <p:spPr>
          <a:xfrm>
            <a:off x="107504" y="1052736"/>
            <a:ext cx="8856984" cy="5616624"/>
          </a:xfrm>
        </p:spPr>
        <p:txBody>
          <a:bodyPr>
            <a:normAutofit/>
          </a:bodyPr>
          <a:lstStyle/>
          <a:p>
            <a:pPr marL="355600" lvl="1" indent="0">
              <a:buNone/>
            </a:pPr>
            <a:endParaRPr lang="en-IN" sz="1800" dirty="0"/>
          </a:p>
          <a:p>
            <a:pPr marL="274638" indent="0">
              <a:buNone/>
            </a:pPr>
            <a:endParaRPr lang="en-IN" sz="2000" dirty="0" smtClean="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363272"/>
            <a:ext cx="7101408" cy="429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416574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normAutofit/>
          </a:bodyPr>
          <a:lstStyle/>
          <a:p>
            <a:r>
              <a:rPr lang="en-US" sz="3200" b="1" dirty="0" smtClean="0"/>
              <a:t>Architecture of MLLMs</a:t>
            </a:r>
            <a:endParaRPr lang="en-IN" sz="3200" b="1" dirty="0"/>
          </a:p>
        </p:txBody>
      </p:sp>
      <p:sp>
        <p:nvSpPr>
          <p:cNvPr id="3" name="Content Placeholder 2"/>
          <p:cNvSpPr>
            <a:spLocks noGrp="1"/>
          </p:cNvSpPr>
          <p:nvPr>
            <p:ph idx="1"/>
          </p:nvPr>
        </p:nvSpPr>
        <p:spPr>
          <a:xfrm>
            <a:off x="457200" y="1268760"/>
            <a:ext cx="8147248" cy="4857403"/>
          </a:xfrm>
        </p:spPr>
        <p:txBody>
          <a:bodyPr>
            <a:normAutofit/>
          </a:bodyPr>
          <a:lstStyle/>
          <a:p>
            <a:pPr marL="0" indent="0" algn="just">
              <a:buNone/>
            </a:pPr>
            <a:r>
              <a:rPr lang="en-IN" sz="2000" dirty="0" smtClean="0"/>
              <a:t>The </a:t>
            </a:r>
            <a:r>
              <a:rPr lang="en-IN" sz="2000" dirty="0"/>
              <a:t>architecture of a MLLM is divided in three parts</a:t>
            </a:r>
            <a:r>
              <a:rPr lang="en-IN" sz="2000" dirty="0" smtClean="0"/>
              <a:t>:</a:t>
            </a:r>
            <a:endParaRPr lang="en-IN" sz="2000" dirty="0"/>
          </a:p>
          <a:p>
            <a:pPr lvl="0" algn="just"/>
            <a:r>
              <a:rPr lang="en-IN" sz="2000" b="1" dirty="0"/>
              <a:t>Modality encoder</a:t>
            </a:r>
            <a:r>
              <a:rPr lang="en-IN" sz="2000" dirty="0"/>
              <a:t>: The encoding components condense raw data formats like visuals or sound into a more streamlined representation. Instead of beginning the training process from the ground up, a prevalent strategy involves utilizing a pre-trained encoder (e.g., CLIP) that has been calibrated to other modalities.</a:t>
            </a:r>
          </a:p>
          <a:p>
            <a:pPr lvl="0" algn="just"/>
            <a:r>
              <a:rPr lang="en-IN" sz="2000" b="1" dirty="0"/>
              <a:t>LLM backbone</a:t>
            </a:r>
            <a:r>
              <a:rPr lang="en-IN" sz="2000" dirty="0"/>
              <a:t>: A language model is required to output responses in text. It acts as the “brain” of the MLLM. The encoder is fed with images, audio or video and generates features, which are processed by a connector (or modality interface).</a:t>
            </a:r>
          </a:p>
          <a:p>
            <a:pPr lvl="0" algn="just"/>
            <a:r>
              <a:rPr lang="en-IN" sz="2000" b="1" dirty="0"/>
              <a:t>Modality interface </a:t>
            </a:r>
            <a:r>
              <a:rPr lang="en-IN" sz="2000" dirty="0"/>
              <a:t>(i.e., </a:t>
            </a:r>
            <a:r>
              <a:rPr lang="en-IN" sz="2000" dirty="0" err="1"/>
              <a:t>conector</a:t>
            </a:r>
            <a:r>
              <a:rPr lang="en-IN" sz="2000" dirty="0"/>
              <a:t>): This functions as an intermediary or link between the encoder and the LLM. Since LLMs can only interpret text, it’s crucial to connect text with other modalities effectively.</a:t>
            </a:r>
          </a:p>
          <a:p>
            <a:pPr marL="274638" indent="0" algn="just">
              <a:buNone/>
            </a:pPr>
            <a:endParaRPr lang="en-IN" sz="2000" b="1" dirty="0"/>
          </a:p>
        </p:txBody>
      </p:sp>
      <p:pic>
        <p:nvPicPr>
          <p:cNvPr id="3076" name="Picture 4" descr="D:\Users\Mirdula\Downloads\e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5661248"/>
            <a:ext cx="850404" cy="8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78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30995942-c5a3-4634-84ed-e08b9b14d28c" Revision="1" Stencil="System.MyShapes" StencilVersion="1.0"/>
</Control>
</file>

<file path=customXml/itemProps1.xml><?xml version="1.0" encoding="utf-8"?>
<ds:datastoreItem xmlns:ds="http://schemas.openxmlformats.org/officeDocument/2006/customXml" ds:itemID="{8A741ACF-C9AF-4E3B-A7D9-8B0BB5FD805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562</TotalTime>
  <Words>1250</Words>
  <Application>Microsoft Office PowerPoint</Application>
  <PresentationFormat>On-screen Show (4:3)</PresentationFormat>
  <Paragraphs>168</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Table of Contents </vt:lpstr>
      <vt:lpstr>Introduction to Large Language Models</vt:lpstr>
      <vt:lpstr>Introduction to Large Language Models</vt:lpstr>
      <vt:lpstr>Multimodal Large Language Models(MLLMs)</vt:lpstr>
      <vt:lpstr>Multimodal Large Language Models(MLLMs)</vt:lpstr>
      <vt:lpstr> The rise of multimodality in Artificial Intelligence </vt:lpstr>
      <vt:lpstr>Architecture of MLLMs</vt:lpstr>
      <vt:lpstr>Architecture of MLLMs</vt:lpstr>
      <vt:lpstr>Working of MLLMs</vt:lpstr>
      <vt:lpstr>How MLLMs Work</vt:lpstr>
      <vt:lpstr>How MLLMs Work</vt:lpstr>
      <vt:lpstr>How MLLMs Work</vt:lpstr>
      <vt:lpstr>Popular MLLMs</vt:lpstr>
      <vt:lpstr>Popular MLLMs</vt:lpstr>
      <vt:lpstr>Use Cases</vt:lpstr>
      <vt:lpstr>Challenges &amp; Limitations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 – modal LLMs</dc:title>
  <dc:creator>Mirdula</dc:creator>
  <cp:lastModifiedBy>Mirdula</cp:lastModifiedBy>
  <cp:revision>100</cp:revision>
  <dcterms:created xsi:type="dcterms:W3CDTF">2025-03-14T15:04:45Z</dcterms:created>
  <dcterms:modified xsi:type="dcterms:W3CDTF">2025-03-15T12:36:19Z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